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62" r:id="rId4"/>
    <p:sldId id="263" r:id="rId5"/>
    <p:sldId id="264" r:id="rId6"/>
    <p:sldId id="265" r:id="rId7"/>
    <p:sldId id="266" r:id="rId8"/>
    <p:sldId id="267" r:id="rId9"/>
    <p:sldId id="278" r:id="rId10"/>
    <p:sldId id="279" r:id="rId11"/>
    <p:sldId id="280" r:id="rId12"/>
    <p:sldId id="281" r:id="rId13"/>
    <p:sldId id="282" r:id="rId14"/>
    <p:sldId id="285" r:id="rId15"/>
    <p:sldId id="286" r:id="rId16"/>
    <p:sldId id="287" r:id="rId17"/>
    <p:sldId id="288" r:id="rId18"/>
    <p:sldId id="291" r:id="rId19"/>
    <p:sldId id="292" r:id="rId20"/>
    <p:sldId id="295" r:id="rId21"/>
    <p:sldId id="296" r:id="rId22"/>
    <p:sldId id="297" r:id="rId23"/>
    <p:sldId id="298" r:id="rId24"/>
    <p:sldId id="299" r:id="rId25"/>
    <p:sldId id="300" r:id="rId26"/>
    <p:sldId id="301" r:id="rId27"/>
    <p:sldId id="302" r:id="rId28"/>
    <p:sldId id="303" r:id="rId29"/>
    <p:sldId id="304" r:id="rId30"/>
    <p:sldId id="319" r:id="rId31"/>
    <p:sldId id="320" r:id="rId32"/>
    <p:sldId id="321" r:id="rId33"/>
    <p:sldId id="322" r:id="rId34"/>
    <p:sldId id="323" r:id="rId35"/>
    <p:sldId id="324" r:id="rId36"/>
    <p:sldId id="327" r:id="rId37"/>
    <p:sldId id="328" r:id="rId38"/>
    <p:sldId id="329" r:id="rId39"/>
    <p:sldId id="330" r:id="rId40"/>
    <p:sldId id="331" r:id="rId41"/>
    <p:sldId id="334" r:id="rId42"/>
    <p:sldId id="336" r:id="rId43"/>
    <p:sldId id="341" r:id="rId44"/>
    <p:sldId id="343" r:id="rId45"/>
    <p:sldId id="345" r:id="rId46"/>
    <p:sldId id="346" r:id="rId47"/>
    <p:sldId id="347" r:id="rId48"/>
    <p:sldId id="348" r:id="rId49"/>
    <p:sldId id="349" r:id="rId50"/>
    <p:sldId id="350" r:id="rId51"/>
    <p:sldId id="352" r:id="rId52"/>
    <p:sldId id="353" r:id="rId53"/>
    <p:sldId id="356" r:id="rId54"/>
    <p:sldId id="357" r:id="rId55"/>
    <p:sldId id="358" r:id="rId56"/>
    <p:sldId id="359" r:id="rId57"/>
    <p:sldId id="360" r:id="rId58"/>
    <p:sldId id="361" r:id="rId59"/>
    <p:sldId id="364" r:id="rId60"/>
    <p:sldId id="365" r:id="rId61"/>
    <p:sldId id="366" r:id="rId62"/>
    <p:sldId id="367" r:id="rId63"/>
    <p:sldId id="368" r:id="rId64"/>
    <p:sldId id="370" r:id="rId65"/>
    <p:sldId id="372" r:id="rId66"/>
    <p:sldId id="373" r:id="rId67"/>
    <p:sldId id="374" r:id="rId68"/>
    <p:sldId id="375" r:id="rId69"/>
    <p:sldId id="376" r:id="rId70"/>
    <p:sldId id="379" r:id="rId71"/>
    <p:sldId id="380" r:id="rId72"/>
    <p:sldId id="381" r:id="rId73"/>
    <p:sldId id="382" r:id="rId74"/>
    <p:sldId id="383" r:id="rId75"/>
    <p:sldId id="384" r:id="rId76"/>
    <p:sldId id="385" r:id="rId77"/>
    <p:sldId id="386" r:id="rId78"/>
    <p:sldId id="389" r:id="rId79"/>
    <p:sldId id="390" r:id="rId80"/>
    <p:sldId id="391" r:id="rId81"/>
    <p:sldId id="394" r:id="rId82"/>
    <p:sldId id="395" r:id="rId83"/>
    <p:sldId id="396" r:id="rId84"/>
    <p:sldId id="397" r:id="rId85"/>
    <p:sldId id="398" r:id="rId86"/>
    <p:sldId id="401" r:id="rId87"/>
    <p:sldId id="402" r:id="rId88"/>
    <p:sldId id="405" r:id="rId89"/>
    <p:sldId id="406" r:id="rId90"/>
    <p:sldId id="407" r:id="rId91"/>
    <p:sldId id="408" r:id="rId92"/>
    <p:sldId id="409" r:id="rId93"/>
    <p:sldId id="410" r:id="rId94"/>
    <p:sldId id="413" r:id="rId95"/>
    <p:sldId id="414" r:id="rId96"/>
    <p:sldId id="415" r:id="rId97"/>
    <p:sldId id="418" r:id="rId98"/>
    <p:sldId id="419" r:id="rId99"/>
    <p:sldId id="420" r:id="rId100"/>
    <p:sldId id="421" r:id="rId101"/>
    <p:sldId id="422" r:id="rId102"/>
    <p:sldId id="423" r:id="rId103"/>
    <p:sldId id="424" r:id="rId104"/>
    <p:sldId id="425" r:id="rId105"/>
    <p:sldId id="428" r:id="rId106"/>
    <p:sldId id="429" r:id="rId107"/>
    <p:sldId id="430" r:id="rId108"/>
    <p:sldId id="433" r:id="rId109"/>
    <p:sldId id="434" r:id="rId110"/>
    <p:sldId id="435" r:id="rId111"/>
    <p:sldId id="436" r:id="rId112"/>
    <p:sldId id="437" r:id="rId113"/>
    <p:sldId id="438" r:id="rId114"/>
    <p:sldId id="441" r:id="rId115"/>
    <p:sldId id="442" r:id="rId116"/>
    <p:sldId id="443" r:id="rId117"/>
    <p:sldId id="444" r:id="rId118"/>
    <p:sldId id="445" r:id="rId119"/>
    <p:sldId id="446" r:id="rId120"/>
    <p:sldId id="447" r:id="rId121"/>
    <p:sldId id="450" r:id="rId122"/>
    <p:sldId id="451" r:id="rId123"/>
    <p:sldId id="452" r:id="rId124"/>
    <p:sldId id="453" r:id="rId125"/>
    <p:sldId id="456" r:id="rId126"/>
    <p:sldId id="457" r:id="rId127"/>
    <p:sldId id="458" r:id="rId128"/>
    <p:sldId id="459" r:id="rId129"/>
    <p:sldId id="460" r:id="rId130"/>
    <p:sldId id="463" r:id="rId131"/>
    <p:sldId id="464" r:id="rId132"/>
    <p:sldId id="467" r:id="rId133"/>
    <p:sldId id="468" r:id="rId134"/>
    <p:sldId id="469" r:id="rId135"/>
    <p:sldId id="470" r:id="rId136"/>
    <p:sldId id="471" r:id="rId137"/>
    <p:sldId id="472" r:id="rId138"/>
    <p:sldId id="473" r:id="rId139"/>
    <p:sldId id="474" r:id="rId140"/>
    <p:sldId id="477" r:id="rId141"/>
    <p:sldId id="478" r:id="rId142"/>
    <p:sldId id="479" r:id="rId143"/>
    <p:sldId id="480" r:id="rId144"/>
    <p:sldId id="481" r:id="rId145"/>
    <p:sldId id="484" r:id="rId146"/>
    <p:sldId id="485" r:id="rId147"/>
    <p:sldId id="488" r:id="rId148"/>
    <p:sldId id="489" r:id="rId149"/>
    <p:sldId id="490" r:id="rId150"/>
    <p:sldId id="491" r:id="rId151"/>
    <p:sldId id="492" r:id="rId152"/>
    <p:sldId id="493" r:id="rId153"/>
    <p:sldId id="494" r:id="rId154"/>
    <p:sldId id="495" r:id="rId155"/>
    <p:sldId id="496" r:id="rId156"/>
    <p:sldId id="499" r:id="rId157"/>
    <p:sldId id="500" r:id="rId158"/>
    <p:sldId id="501" r:id="rId159"/>
    <p:sldId id="502" r:id="rId160"/>
    <p:sldId id="503" r:id="rId161"/>
    <p:sldId id="504" r:id="rId162"/>
    <p:sldId id="505" r:id="rId163"/>
    <p:sldId id="506" r:id="rId164"/>
    <p:sldId id="507" r:id="rId165"/>
    <p:sldId id="510" r:id="rId166"/>
    <p:sldId id="511" r:id="rId167"/>
    <p:sldId id="512" r:id="rId168"/>
    <p:sldId id="513" r:id="rId169"/>
    <p:sldId id="514" r:id="rId170"/>
    <p:sldId id="515" r:id="rId171"/>
    <p:sldId id="516" r:id="rId172"/>
    <p:sldId id="517" r:id="rId173"/>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4" d="100"/>
          <a:sy n="104" d="100"/>
        </p:scale>
        <p:origin x="96" y="13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ableStyles" Target="tableStyle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400799"/>
            <a:ext cx="12192000" cy="457200"/>
          </a:xfrm>
          <a:custGeom>
            <a:avLst/>
            <a:gdLst/>
            <a:ahLst/>
            <a:cxnLst/>
            <a:rect l="l" t="t" r="r" b="b"/>
            <a:pathLst>
              <a:path w="12192000" h="457200">
                <a:moveTo>
                  <a:pt x="12192000" y="0"/>
                </a:moveTo>
                <a:lnTo>
                  <a:pt x="0" y="0"/>
                </a:lnTo>
                <a:lnTo>
                  <a:pt x="0" y="457199"/>
                </a:lnTo>
                <a:lnTo>
                  <a:pt x="12192000" y="457199"/>
                </a:lnTo>
                <a:lnTo>
                  <a:pt x="12192000" y="0"/>
                </a:lnTo>
                <a:close/>
              </a:path>
            </a:pathLst>
          </a:custGeom>
          <a:solidFill>
            <a:srgbClr val="BC572C"/>
          </a:solidFill>
        </p:spPr>
        <p:txBody>
          <a:bodyPr wrap="square" lIns="0" tIns="0" rIns="0" bIns="0" rtlCol="0"/>
          <a:lstStyle/>
          <a:p>
            <a:endParaRPr/>
          </a:p>
        </p:txBody>
      </p:sp>
      <p:sp>
        <p:nvSpPr>
          <p:cNvPr id="17" name="bg object 17"/>
          <p:cNvSpPr/>
          <p:nvPr/>
        </p:nvSpPr>
        <p:spPr>
          <a:xfrm>
            <a:off x="0" y="6334319"/>
            <a:ext cx="12192000" cy="66040"/>
          </a:xfrm>
          <a:custGeom>
            <a:avLst/>
            <a:gdLst/>
            <a:ahLst/>
            <a:cxnLst/>
            <a:rect l="l" t="t" r="r" b="b"/>
            <a:pathLst>
              <a:path w="12192000" h="66039">
                <a:moveTo>
                  <a:pt x="12192000" y="0"/>
                </a:moveTo>
                <a:lnTo>
                  <a:pt x="0" y="0"/>
                </a:lnTo>
                <a:lnTo>
                  <a:pt x="0" y="65998"/>
                </a:lnTo>
                <a:lnTo>
                  <a:pt x="12192000" y="65998"/>
                </a:lnTo>
                <a:lnTo>
                  <a:pt x="12192000" y="0"/>
                </a:lnTo>
                <a:close/>
              </a:path>
            </a:pathLst>
          </a:custGeom>
          <a:solidFill>
            <a:srgbClr val="E38312"/>
          </a:solidFill>
        </p:spPr>
        <p:txBody>
          <a:bodyPr wrap="square" lIns="0" tIns="0" rIns="0" bIns="0" rtlCol="0"/>
          <a:lstStyle/>
          <a:p>
            <a:endParaRPr/>
          </a:p>
        </p:txBody>
      </p:sp>
      <p:sp>
        <p:nvSpPr>
          <p:cNvPr id="18" name="bg object 18"/>
          <p:cNvSpPr/>
          <p:nvPr/>
        </p:nvSpPr>
        <p:spPr>
          <a:xfrm>
            <a:off x="1193533" y="1737867"/>
            <a:ext cx="9967595" cy="0"/>
          </a:xfrm>
          <a:custGeom>
            <a:avLst/>
            <a:gdLst/>
            <a:ahLst/>
            <a:cxnLst/>
            <a:rect l="l" t="t" r="r" b="b"/>
            <a:pathLst>
              <a:path w="9967595">
                <a:moveTo>
                  <a:pt x="0" y="0"/>
                </a:moveTo>
                <a:lnTo>
                  <a:pt x="9966972" y="0"/>
                </a:lnTo>
              </a:path>
            </a:pathLst>
          </a:custGeom>
          <a:ln w="6350">
            <a:solidFill>
              <a:srgbClr val="7E7E7E"/>
            </a:solidFill>
          </a:ln>
        </p:spPr>
        <p:txBody>
          <a:bodyPr wrap="square" lIns="0" tIns="0" rIns="0" bIns="0" rtlCol="0"/>
          <a:lstStyle/>
          <a:p>
            <a:endParaRPr/>
          </a:p>
        </p:txBody>
      </p:sp>
      <p:sp>
        <p:nvSpPr>
          <p:cNvPr id="2" name="Holder 2"/>
          <p:cNvSpPr>
            <a:spLocks noGrp="1"/>
          </p:cNvSpPr>
          <p:nvPr>
            <p:ph type="ctrTitle"/>
          </p:nvPr>
        </p:nvSpPr>
        <p:spPr>
          <a:xfrm>
            <a:off x="1176324" y="919937"/>
            <a:ext cx="2640965" cy="757555"/>
          </a:xfrm>
          <a:prstGeom prst="rect">
            <a:avLst/>
          </a:prstGeom>
        </p:spPr>
        <p:txBody>
          <a:bodyPr wrap="square" lIns="0" tIns="0" rIns="0" bIns="0">
            <a:spAutoFit/>
          </a:bodyPr>
          <a:lstStyle>
            <a:lvl1pPr>
              <a:defRPr sz="8000" b="1" i="0">
                <a:solidFill>
                  <a:srgbClr val="8BAA5B"/>
                </a:solidFill>
                <a:latin typeface="Microsoft YaHei"/>
                <a:cs typeface="Microsoft YaHe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400" b="0" i="0">
                <a:solidFill>
                  <a:srgbClr val="6C976A"/>
                </a:solidFill>
                <a:latin typeface="Microsoft YaHei"/>
                <a:cs typeface="Microsoft YaHe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1999" cy="6857997"/>
          </a:xfrm>
          <a:prstGeom prst="rect">
            <a:avLst/>
          </a:prstGeom>
        </p:spPr>
      </p:pic>
      <p:pic>
        <p:nvPicPr>
          <p:cNvPr id="17" name="bg object 17"/>
          <p:cNvPicPr/>
          <p:nvPr/>
        </p:nvPicPr>
        <p:blipFill>
          <a:blip r:embed="rId3" cstate="print"/>
          <a:stretch>
            <a:fillRect/>
          </a:stretch>
        </p:blipFill>
        <p:spPr>
          <a:xfrm>
            <a:off x="10818494" y="0"/>
            <a:ext cx="1373504" cy="1668145"/>
          </a:xfrm>
          <a:prstGeom prst="rect">
            <a:avLst/>
          </a:prstGeom>
        </p:spPr>
      </p:pic>
      <p:pic>
        <p:nvPicPr>
          <p:cNvPr id="18" name="bg object 18"/>
          <p:cNvPicPr/>
          <p:nvPr/>
        </p:nvPicPr>
        <p:blipFill>
          <a:blip r:embed="rId4" cstate="print"/>
          <a:stretch>
            <a:fillRect/>
          </a:stretch>
        </p:blipFill>
        <p:spPr>
          <a:xfrm>
            <a:off x="0" y="5189853"/>
            <a:ext cx="1337309" cy="1668144"/>
          </a:xfrm>
          <a:prstGeom prst="rect">
            <a:avLst/>
          </a:prstGeom>
        </p:spPr>
      </p:pic>
      <p:sp>
        <p:nvSpPr>
          <p:cNvPr id="19" name="bg object 19"/>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8000" b="1" i="0">
                <a:solidFill>
                  <a:srgbClr val="8BAA5B"/>
                </a:solidFill>
                <a:latin typeface="Microsoft YaHei"/>
                <a:cs typeface="Microsoft YaHei"/>
              </a:defRPr>
            </a:lvl1pPr>
          </a:lstStyle>
          <a:p>
            <a:endParaRPr/>
          </a:p>
        </p:txBody>
      </p:sp>
      <p:sp>
        <p:nvSpPr>
          <p:cNvPr id="3" name="Holder 3"/>
          <p:cNvSpPr>
            <a:spLocks noGrp="1"/>
          </p:cNvSpPr>
          <p:nvPr>
            <p:ph type="body" idx="1"/>
          </p:nvPr>
        </p:nvSpPr>
        <p:spPr/>
        <p:txBody>
          <a:bodyPr lIns="0" tIns="0" rIns="0" bIns="0"/>
          <a:lstStyle>
            <a:lvl1pPr>
              <a:defRPr sz="2400" b="0" i="0">
                <a:solidFill>
                  <a:srgbClr val="6C976A"/>
                </a:solidFill>
                <a:latin typeface="Microsoft YaHei"/>
                <a:cs typeface="Microsoft YaHe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400799"/>
            <a:ext cx="12192000" cy="457200"/>
          </a:xfrm>
          <a:custGeom>
            <a:avLst/>
            <a:gdLst/>
            <a:ahLst/>
            <a:cxnLst/>
            <a:rect l="l" t="t" r="r" b="b"/>
            <a:pathLst>
              <a:path w="12192000" h="457200">
                <a:moveTo>
                  <a:pt x="12192000" y="0"/>
                </a:moveTo>
                <a:lnTo>
                  <a:pt x="0" y="0"/>
                </a:lnTo>
                <a:lnTo>
                  <a:pt x="0" y="457199"/>
                </a:lnTo>
                <a:lnTo>
                  <a:pt x="12192000" y="457199"/>
                </a:lnTo>
                <a:lnTo>
                  <a:pt x="12192000" y="0"/>
                </a:lnTo>
                <a:close/>
              </a:path>
            </a:pathLst>
          </a:custGeom>
          <a:solidFill>
            <a:srgbClr val="BC572C"/>
          </a:solidFill>
        </p:spPr>
        <p:txBody>
          <a:bodyPr wrap="square" lIns="0" tIns="0" rIns="0" bIns="0" rtlCol="0"/>
          <a:lstStyle/>
          <a:p>
            <a:endParaRPr/>
          </a:p>
        </p:txBody>
      </p:sp>
      <p:sp>
        <p:nvSpPr>
          <p:cNvPr id="17" name="bg object 17"/>
          <p:cNvSpPr/>
          <p:nvPr/>
        </p:nvSpPr>
        <p:spPr>
          <a:xfrm>
            <a:off x="0" y="6334319"/>
            <a:ext cx="12192000" cy="66040"/>
          </a:xfrm>
          <a:custGeom>
            <a:avLst/>
            <a:gdLst/>
            <a:ahLst/>
            <a:cxnLst/>
            <a:rect l="l" t="t" r="r" b="b"/>
            <a:pathLst>
              <a:path w="12192000" h="66039">
                <a:moveTo>
                  <a:pt x="12192000" y="0"/>
                </a:moveTo>
                <a:lnTo>
                  <a:pt x="0" y="0"/>
                </a:lnTo>
                <a:lnTo>
                  <a:pt x="0" y="65998"/>
                </a:lnTo>
                <a:lnTo>
                  <a:pt x="12192000" y="65998"/>
                </a:lnTo>
                <a:lnTo>
                  <a:pt x="12192000" y="0"/>
                </a:lnTo>
                <a:close/>
              </a:path>
            </a:pathLst>
          </a:custGeom>
          <a:solidFill>
            <a:srgbClr val="E38312"/>
          </a:solidFill>
        </p:spPr>
        <p:txBody>
          <a:bodyPr wrap="square" lIns="0" tIns="0" rIns="0" bIns="0" rtlCol="0"/>
          <a:lstStyle/>
          <a:p>
            <a:endParaRPr/>
          </a:p>
        </p:txBody>
      </p:sp>
      <p:sp>
        <p:nvSpPr>
          <p:cNvPr id="18" name="bg object 18"/>
          <p:cNvSpPr/>
          <p:nvPr/>
        </p:nvSpPr>
        <p:spPr>
          <a:xfrm>
            <a:off x="1193533" y="1737867"/>
            <a:ext cx="9967595" cy="0"/>
          </a:xfrm>
          <a:custGeom>
            <a:avLst/>
            <a:gdLst/>
            <a:ahLst/>
            <a:cxnLst/>
            <a:rect l="l" t="t" r="r" b="b"/>
            <a:pathLst>
              <a:path w="9967595">
                <a:moveTo>
                  <a:pt x="0" y="0"/>
                </a:moveTo>
                <a:lnTo>
                  <a:pt x="9966972" y="0"/>
                </a:lnTo>
              </a:path>
            </a:pathLst>
          </a:custGeom>
          <a:ln w="6350">
            <a:solidFill>
              <a:srgbClr val="7E7E7E"/>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8000" b="1" i="0">
                <a:solidFill>
                  <a:srgbClr val="8BAA5B"/>
                </a:solidFill>
                <a:latin typeface="Microsoft YaHei"/>
                <a:cs typeface="Microsoft YaHe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1999" cy="6857997"/>
          </a:xfrm>
          <a:prstGeom prst="rect">
            <a:avLst/>
          </a:prstGeom>
        </p:spPr>
      </p:pic>
      <p:pic>
        <p:nvPicPr>
          <p:cNvPr id="17" name="bg object 17"/>
          <p:cNvPicPr/>
          <p:nvPr/>
        </p:nvPicPr>
        <p:blipFill>
          <a:blip r:embed="rId3" cstate="print"/>
          <a:stretch>
            <a:fillRect/>
          </a:stretch>
        </p:blipFill>
        <p:spPr>
          <a:xfrm>
            <a:off x="10270490" y="0"/>
            <a:ext cx="1921509" cy="2339975"/>
          </a:xfrm>
          <a:prstGeom prst="rect">
            <a:avLst/>
          </a:prstGeom>
        </p:spPr>
      </p:pic>
      <p:pic>
        <p:nvPicPr>
          <p:cNvPr id="18" name="bg object 18"/>
          <p:cNvPicPr/>
          <p:nvPr/>
        </p:nvPicPr>
        <p:blipFill>
          <a:blip r:embed="rId4" cstate="print"/>
          <a:stretch>
            <a:fillRect/>
          </a:stretch>
        </p:blipFill>
        <p:spPr>
          <a:xfrm>
            <a:off x="0" y="4057648"/>
            <a:ext cx="2186304" cy="2800349"/>
          </a:xfrm>
          <a:prstGeom prst="rect">
            <a:avLst/>
          </a:prstGeom>
        </p:spPr>
      </p:pic>
      <p:sp>
        <p:nvSpPr>
          <p:cNvPr id="2" name="Holder 2"/>
          <p:cNvSpPr>
            <a:spLocks noGrp="1"/>
          </p:cNvSpPr>
          <p:nvPr>
            <p:ph type="title"/>
          </p:nvPr>
        </p:nvSpPr>
        <p:spPr/>
        <p:txBody>
          <a:bodyPr lIns="0" tIns="0" rIns="0" bIns="0"/>
          <a:lstStyle>
            <a:lvl1pPr>
              <a:defRPr sz="8000" b="1" i="0">
                <a:solidFill>
                  <a:srgbClr val="8BAA5B"/>
                </a:solidFill>
                <a:latin typeface="Microsoft YaHei"/>
                <a:cs typeface="Microsoft YaHe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1999" cy="6857997"/>
          </a:xfrm>
          <a:prstGeom prst="rect">
            <a:avLst/>
          </a:prstGeom>
        </p:spPr>
      </p:pic>
      <p:pic>
        <p:nvPicPr>
          <p:cNvPr id="17" name="bg object 17"/>
          <p:cNvPicPr/>
          <p:nvPr/>
        </p:nvPicPr>
        <p:blipFill>
          <a:blip r:embed="rId8" cstate="print"/>
          <a:stretch>
            <a:fillRect/>
          </a:stretch>
        </p:blipFill>
        <p:spPr>
          <a:xfrm>
            <a:off x="10818494" y="0"/>
            <a:ext cx="1373504" cy="1668145"/>
          </a:xfrm>
          <a:prstGeom prst="rect">
            <a:avLst/>
          </a:prstGeom>
        </p:spPr>
      </p:pic>
      <p:pic>
        <p:nvPicPr>
          <p:cNvPr id="18" name="bg object 18"/>
          <p:cNvPicPr/>
          <p:nvPr/>
        </p:nvPicPr>
        <p:blipFill>
          <a:blip r:embed="rId9" cstate="print"/>
          <a:stretch>
            <a:fillRect/>
          </a:stretch>
        </p:blipFill>
        <p:spPr>
          <a:xfrm>
            <a:off x="0" y="5189853"/>
            <a:ext cx="1337309" cy="1668144"/>
          </a:xfrm>
          <a:prstGeom prst="rect">
            <a:avLst/>
          </a:prstGeom>
        </p:spPr>
      </p:pic>
      <p:sp>
        <p:nvSpPr>
          <p:cNvPr id="2" name="Holder 2"/>
          <p:cNvSpPr>
            <a:spLocks noGrp="1"/>
          </p:cNvSpPr>
          <p:nvPr>
            <p:ph type="title"/>
          </p:nvPr>
        </p:nvSpPr>
        <p:spPr>
          <a:xfrm>
            <a:off x="2889250" y="2236673"/>
            <a:ext cx="6413499" cy="1245870"/>
          </a:xfrm>
          <a:prstGeom prst="rect">
            <a:avLst/>
          </a:prstGeom>
        </p:spPr>
        <p:txBody>
          <a:bodyPr wrap="square" lIns="0" tIns="0" rIns="0" bIns="0">
            <a:spAutoFit/>
          </a:bodyPr>
          <a:lstStyle>
            <a:lvl1pPr>
              <a:defRPr sz="8000" b="1" i="0">
                <a:solidFill>
                  <a:srgbClr val="8BAA5B"/>
                </a:solidFill>
                <a:latin typeface="Microsoft YaHei"/>
                <a:cs typeface="Microsoft YaHei"/>
              </a:defRPr>
            </a:lvl1pPr>
          </a:lstStyle>
          <a:p>
            <a:endParaRPr/>
          </a:p>
        </p:txBody>
      </p:sp>
      <p:sp>
        <p:nvSpPr>
          <p:cNvPr id="3" name="Holder 3"/>
          <p:cNvSpPr>
            <a:spLocks noGrp="1"/>
          </p:cNvSpPr>
          <p:nvPr>
            <p:ph type="body" idx="1"/>
          </p:nvPr>
        </p:nvSpPr>
        <p:spPr>
          <a:xfrm>
            <a:off x="2412619" y="2007489"/>
            <a:ext cx="7364095" cy="2586354"/>
          </a:xfrm>
          <a:prstGeom prst="rect">
            <a:avLst/>
          </a:prstGeom>
        </p:spPr>
        <p:txBody>
          <a:bodyPr wrap="square" lIns="0" tIns="0" rIns="0" bIns="0">
            <a:spAutoFit/>
          </a:bodyPr>
          <a:lstStyle>
            <a:lvl1pPr>
              <a:defRPr sz="2400" b="0" i="0">
                <a:solidFill>
                  <a:srgbClr val="6C976A"/>
                </a:solidFill>
                <a:latin typeface="Microsoft YaHei"/>
                <a:cs typeface="Microsoft YaHe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10/18/2024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image" Target="../media/image141.jp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image" Target="../media/image146.jpg"/><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48.jpg"/><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image" Target="../media/image149.jpg"/><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51.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2" Type="http://schemas.openxmlformats.org/officeDocument/2006/relationships/image" Target="../media/image31.png"/><Relationship Id="rId16" Type="http://schemas.openxmlformats.org/officeDocument/2006/relationships/image" Target="../media/image45.png"/><Relationship Id="rId20" Type="http://schemas.openxmlformats.org/officeDocument/2006/relationships/image" Target="../media/image49.png"/><Relationship Id="rId29"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3.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3" Type="http://schemas.openxmlformats.org/officeDocument/2006/relationships/image" Target="../media/image83.png"/><Relationship Id="rId18" Type="http://schemas.openxmlformats.org/officeDocument/2006/relationships/image" Target="../media/image88.png"/><Relationship Id="rId26" Type="http://schemas.openxmlformats.org/officeDocument/2006/relationships/image" Target="../media/image96.png"/><Relationship Id="rId39" Type="http://schemas.openxmlformats.org/officeDocument/2006/relationships/image" Target="../media/image109.png"/><Relationship Id="rId21" Type="http://schemas.openxmlformats.org/officeDocument/2006/relationships/image" Target="../media/image91.png"/><Relationship Id="rId34" Type="http://schemas.openxmlformats.org/officeDocument/2006/relationships/image" Target="../media/image104.png"/><Relationship Id="rId42" Type="http://schemas.openxmlformats.org/officeDocument/2006/relationships/image" Target="../media/image112.png"/><Relationship Id="rId47" Type="http://schemas.openxmlformats.org/officeDocument/2006/relationships/image" Target="../media/image117.png"/><Relationship Id="rId50" Type="http://schemas.openxmlformats.org/officeDocument/2006/relationships/image" Target="../media/image120.png"/><Relationship Id="rId55" Type="http://schemas.openxmlformats.org/officeDocument/2006/relationships/image" Target="../media/image125.png"/><Relationship Id="rId63" Type="http://schemas.openxmlformats.org/officeDocument/2006/relationships/image" Target="../media/image133.png"/><Relationship Id="rId7" Type="http://schemas.openxmlformats.org/officeDocument/2006/relationships/image" Target="../media/image77.png"/><Relationship Id="rId2" Type="http://schemas.openxmlformats.org/officeDocument/2006/relationships/image" Target="../media/image72.png"/><Relationship Id="rId16" Type="http://schemas.openxmlformats.org/officeDocument/2006/relationships/image" Target="../media/image86.png"/><Relationship Id="rId29" Type="http://schemas.openxmlformats.org/officeDocument/2006/relationships/image" Target="../media/image99.png"/><Relationship Id="rId11" Type="http://schemas.openxmlformats.org/officeDocument/2006/relationships/image" Target="../media/image81.png"/><Relationship Id="rId24" Type="http://schemas.openxmlformats.org/officeDocument/2006/relationships/image" Target="../media/image94.png"/><Relationship Id="rId32" Type="http://schemas.openxmlformats.org/officeDocument/2006/relationships/image" Target="../media/image102.png"/><Relationship Id="rId37" Type="http://schemas.openxmlformats.org/officeDocument/2006/relationships/image" Target="../media/image107.png"/><Relationship Id="rId40" Type="http://schemas.openxmlformats.org/officeDocument/2006/relationships/image" Target="../media/image110.png"/><Relationship Id="rId45" Type="http://schemas.openxmlformats.org/officeDocument/2006/relationships/image" Target="../media/image115.png"/><Relationship Id="rId53" Type="http://schemas.openxmlformats.org/officeDocument/2006/relationships/image" Target="../media/image123.png"/><Relationship Id="rId58" Type="http://schemas.openxmlformats.org/officeDocument/2006/relationships/image" Target="../media/image128.png"/><Relationship Id="rId5" Type="http://schemas.openxmlformats.org/officeDocument/2006/relationships/image" Target="../media/image75.png"/><Relationship Id="rId61" Type="http://schemas.openxmlformats.org/officeDocument/2006/relationships/image" Target="../media/image131.png"/><Relationship Id="rId19" Type="http://schemas.openxmlformats.org/officeDocument/2006/relationships/image" Target="../media/image89.png"/><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image" Target="../media/image100.png"/><Relationship Id="rId35" Type="http://schemas.openxmlformats.org/officeDocument/2006/relationships/image" Target="../media/image105.png"/><Relationship Id="rId43" Type="http://schemas.openxmlformats.org/officeDocument/2006/relationships/image" Target="../media/image113.png"/><Relationship Id="rId48" Type="http://schemas.openxmlformats.org/officeDocument/2006/relationships/image" Target="../media/image118.png"/><Relationship Id="rId56" Type="http://schemas.openxmlformats.org/officeDocument/2006/relationships/image" Target="../media/image126.png"/><Relationship Id="rId8" Type="http://schemas.openxmlformats.org/officeDocument/2006/relationships/image" Target="../media/image78.png"/><Relationship Id="rId51" Type="http://schemas.openxmlformats.org/officeDocument/2006/relationships/image" Target="../media/image121.png"/><Relationship Id="rId3" Type="http://schemas.openxmlformats.org/officeDocument/2006/relationships/image" Target="../media/image73.png"/><Relationship Id="rId12" Type="http://schemas.openxmlformats.org/officeDocument/2006/relationships/image" Target="../media/image82.png"/><Relationship Id="rId17" Type="http://schemas.openxmlformats.org/officeDocument/2006/relationships/image" Target="../media/image87.png"/><Relationship Id="rId25" Type="http://schemas.openxmlformats.org/officeDocument/2006/relationships/image" Target="../media/image95.png"/><Relationship Id="rId33" Type="http://schemas.openxmlformats.org/officeDocument/2006/relationships/image" Target="../media/image103.png"/><Relationship Id="rId38" Type="http://schemas.openxmlformats.org/officeDocument/2006/relationships/image" Target="../media/image108.png"/><Relationship Id="rId46" Type="http://schemas.openxmlformats.org/officeDocument/2006/relationships/image" Target="../media/image116.png"/><Relationship Id="rId59" Type="http://schemas.openxmlformats.org/officeDocument/2006/relationships/image" Target="../media/image129.png"/><Relationship Id="rId20" Type="http://schemas.openxmlformats.org/officeDocument/2006/relationships/image" Target="../media/image90.png"/><Relationship Id="rId41" Type="http://schemas.openxmlformats.org/officeDocument/2006/relationships/image" Target="../media/image111.png"/><Relationship Id="rId54" Type="http://schemas.openxmlformats.org/officeDocument/2006/relationships/image" Target="../media/image124.png"/><Relationship Id="rId62" Type="http://schemas.openxmlformats.org/officeDocument/2006/relationships/image" Target="../media/image132.png"/><Relationship Id="rId1" Type="http://schemas.openxmlformats.org/officeDocument/2006/relationships/slideLayout" Target="../slideLayouts/slideLayout5.xml"/><Relationship Id="rId6" Type="http://schemas.openxmlformats.org/officeDocument/2006/relationships/image" Target="../media/image76.png"/><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image" Target="../media/image98.png"/><Relationship Id="rId36" Type="http://schemas.openxmlformats.org/officeDocument/2006/relationships/image" Target="../media/image106.png"/><Relationship Id="rId49" Type="http://schemas.openxmlformats.org/officeDocument/2006/relationships/image" Target="../media/image119.png"/><Relationship Id="rId57" Type="http://schemas.openxmlformats.org/officeDocument/2006/relationships/image" Target="../media/image127.png"/><Relationship Id="rId10" Type="http://schemas.openxmlformats.org/officeDocument/2006/relationships/image" Target="../media/image80.png"/><Relationship Id="rId31" Type="http://schemas.openxmlformats.org/officeDocument/2006/relationships/image" Target="../media/image101.png"/><Relationship Id="rId44" Type="http://schemas.openxmlformats.org/officeDocument/2006/relationships/image" Target="../media/image114.png"/><Relationship Id="rId52" Type="http://schemas.openxmlformats.org/officeDocument/2006/relationships/image" Target="../media/image122.png"/><Relationship Id="rId60" Type="http://schemas.openxmlformats.org/officeDocument/2006/relationships/image" Target="../media/image130.png"/><Relationship Id="rId4" Type="http://schemas.openxmlformats.org/officeDocument/2006/relationships/image" Target="../media/image74.png"/><Relationship Id="rId9" Type="http://schemas.openxmlformats.org/officeDocument/2006/relationships/image" Target="../media/image7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175" y="6400799"/>
            <a:ext cx="12188825" cy="457200"/>
          </a:xfrm>
          <a:custGeom>
            <a:avLst/>
            <a:gdLst/>
            <a:ahLst/>
            <a:cxnLst/>
            <a:rect l="l" t="t" r="r" b="b"/>
            <a:pathLst>
              <a:path w="12188825" h="457200">
                <a:moveTo>
                  <a:pt x="12188825" y="0"/>
                </a:moveTo>
                <a:lnTo>
                  <a:pt x="0" y="0"/>
                </a:lnTo>
                <a:lnTo>
                  <a:pt x="0" y="457199"/>
                </a:lnTo>
                <a:lnTo>
                  <a:pt x="12188825" y="457199"/>
                </a:lnTo>
                <a:lnTo>
                  <a:pt x="12188825" y="0"/>
                </a:lnTo>
                <a:close/>
              </a:path>
            </a:pathLst>
          </a:custGeom>
          <a:solidFill>
            <a:srgbClr val="BC572C"/>
          </a:solidFill>
        </p:spPr>
        <p:txBody>
          <a:bodyPr wrap="square" lIns="0" tIns="0" rIns="0" bIns="0" rtlCol="0"/>
          <a:lstStyle/>
          <a:p>
            <a:endParaRPr/>
          </a:p>
        </p:txBody>
      </p:sp>
      <p:sp>
        <p:nvSpPr>
          <p:cNvPr id="3" name="object 3"/>
          <p:cNvSpPr/>
          <p:nvPr/>
        </p:nvSpPr>
        <p:spPr>
          <a:xfrm>
            <a:off x="14" y="6334315"/>
            <a:ext cx="12188825" cy="64135"/>
          </a:xfrm>
          <a:custGeom>
            <a:avLst/>
            <a:gdLst/>
            <a:ahLst/>
            <a:cxnLst/>
            <a:rect l="l" t="t" r="r" b="b"/>
            <a:pathLst>
              <a:path w="12188825" h="64135">
                <a:moveTo>
                  <a:pt x="12188825" y="0"/>
                </a:moveTo>
                <a:lnTo>
                  <a:pt x="0" y="0"/>
                </a:lnTo>
                <a:lnTo>
                  <a:pt x="0" y="64008"/>
                </a:lnTo>
                <a:lnTo>
                  <a:pt x="12188825" y="64008"/>
                </a:lnTo>
                <a:lnTo>
                  <a:pt x="12188825" y="0"/>
                </a:lnTo>
                <a:close/>
              </a:path>
            </a:pathLst>
          </a:custGeom>
          <a:solidFill>
            <a:srgbClr val="E38312"/>
          </a:solidFill>
        </p:spPr>
        <p:txBody>
          <a:bodyPr wrap="square" lIns="0" tIns="0" rIns="0" bIns="0" rtlCol="0"/>
          <a:lstStyle/>
          <a:p>
            <a:endParaRPr/>
          </a:p>
        </p:txBody>
      </p:sp>
      <p:sp>
        <p:nvSpPr>
          <p:cNvPr id="4" name="object 4"/>
          <p:cNvSpPr/>
          <p:nvPr/>
        </p:nvSpPr>
        <p:spPr>
          <a:xfrm>
            <a:off x="1207655" y="4343400"/>
            <a:ext cx="9875520" cy="0"/>
          </a:xfrm>
          <a:custGeom>
            <a:avLst/>
            <a:gdLst/>
            <a:ahLst/>
            <a:cxnLst/>
            <a:rect l="l" t="t" r="r" b="b"/>
            <a:pathLst>
              <a:path w="9875520">
                <a:moveTo>
                  <a:pt x="0" y="0"/>
                </a:moveTo>
                <a:lnTo>
                  <a:pt x="9875507" y="0"/>
                </a:lnTo>
              </a:path>
            </a:pathLst>
          </a:custGeom>
          <a:ln w="6350">
            <a:solidFill>
              <a:srgbClr val="7E7E7E"/>
            </a:solidFill>
          </a:ln>
        </p:spPr>
        <p:txBody>
          <a:bodyPr wrap="square" lIns="0" tIns="0" rIns="0" bIns="0" rtlCol="0"/>
          <a:lstStyle/>
          <a:p>
            <a:endParaRPr/>
          </a:p>
        </p:txBody>
      </p:sp>
      <p:sp>
        <p:nvSpPr>
          <p:cNvPr id="5" name="object 5"/>
          <p:cNvSpPr txBox="1">
            <a:spLocks noGrp="1"/>
          </p:cNvSpPr>
          <p:nvPr>
            <p:ph type="title"/>
          </p:nvPr>
        </p:nvSpPr>
        <p:spPr>
          <a:xfrm>
            <a:off x="1176324" y="3002356"/>
            <a:ext cx="7098665" cy="1245870"/>
          </a:xfrm>
          <a:prstGeom prst="rect">
            <a:avLst/>
          </a:prstGeom>
        </p:spPr>
        <p:txBody>
          <a:bodyPr vert="horz" wrap="square" lIns="0" tIns="13335" rIns="0" bIns="0" rtlCol="0">
            <a:spAutoFit/>
          </a:bodyPr>
          <a:lstStyle/>
          <a:p>
            <a:pPr marL="12700">
              <a:lnSpc>
                <a:spcPct val="100000"/>
              </a:lnSpc>
              <a:spcBef>
                <a:spcPts val="105"/>
              </a:spcBef>
            </a:pPr>
            <a:r>
              <a:rPr b="0" spc="-55" dirty="0">
                <a:solidFill>
                  <a:srgbClr val="252525"/>
                </a:solidFill>
                <a:latin typeface="SimSun"/>
                <a:cs typeface="SimSun"/>
              </a:rPr>
              <a:t>大数据开发技术</a:t>
            </a:r>
          </a:p>
        </p:txBody>
      </p:sp>
      <p:sp>
        <p:nvSpPr>
          <p:cNvPr id="6" name="object 6"/>
          <p:cNvSpPr txBox="1"/>
          <p:nvPr/>
        </p:nvSpPr>
        <p:spPr>
          <a:xfrm>
            <a:off x="1179067" y="4438015"/>
            <a:ext cx="1655445" cy="488315"/>
          </a:xfrm>
          <a:prstGeom prst="rect">
            <a:avLst/>
          </a:prstGeom>
        </p:spPr>
        <p:txBody>
          <a:bodyPr vert="horz" wrap="square" lIns="0" tIns="12700" rIns="0" bIns="0" rtlCol="0">
            <a:spAutoFit/>
          </a:bodyPr>
          <a:lstStyle/>
          <a:p>
            <a:pPr marL="12700">
              <a:lnSpc>
                <a:spcPct val="100000"/>
              </a:lnSpc>
              <a:spcBef>
                <a:spcPts val="100"/>
              </a:spcBef>
            </a:pPr>
            <a:r>
              <a:rPr sz="1100" spc="155" dirty="0">
                <a:solidFill>
                  <a:srgbClr val="626F52"/>
                </a:solidFill>
                <a:latin typeface="SimSun"/>
                <a:cs typeface="SimSun"/>
              </a:rPr>
              <a:t>东北林业大学</a:t>
            </a:r>
            <a:r>
              <a:rPr sz="1100" spc="-50" dirty="0">
                <a:solidFill>
                  <a:srgbClr val="626F52"/>
                </a:solidFill>
                <a:latin typeface="SimSun"/>
                <a:cs typeface="SimSun"/>
              </a:rPr>
              <a:t> </a:t>
            </a:r>
            <a:endParaRPr sz="1100">
              <a:latin typeface="SimSun"/>
              <a:cs typeface="SimSun"/>
            </a:endParaRPr>
          </a:p>
          <a:p>
            <a:pPr marL="12700">
              <a:lnSpc>
                <a:spcPct val="100000"/>
              </a:lnSpc>
              <a:spcBef>
                <a:spcPts val="1000"/>
              </a:spcBef>
            </a:pPr>
            <a:r>
              <a:rPr sz="1100" spc="165" dirty="0">
                <a:solidFill>
                  <a:srgbClr val="626F52"/>
                </a:solidFill>
                <a:latin typeface="SimSun"/>
                <a:cs typeface="SimSun"/>
              </a:rPr>
              <a:t>信息与计算机工程学院</a:t>
            </a:r>
            <a:endParaRPr sz="1100">
              <a:latin typeface="SimSun"/>
              <a:cs typeface="SimSun"/>
            </a:endParaRPr>
          </a:p>
        </p:txBody>
      </p:sp>
      <p:sp>
        <p:nvSpPr>
          <p:cNvPr id="7" name="object 7"/>
          <p:cNvSpPr txBox="1"/>
          <p:nvPr/>
        </p:nvSpPr>
        <p:spPr>
          <a:xfrm>
            <a:off x="1179067" y="5323459"/>
            <a:ext cx="358140" cy="193675"/>
          </a:xfrm>
          <a:prstGeom prst="rect">
            <a:avLst/>
          </a:prstGeom>
        </p:spPr>
        <p:txBody>
          <a:bodyPr vert="horz" wrap="square" lIns="0" tIns="12700" rIns="0" bIns="0" rtlCol="0">
            <a:spAutoFit/>
          </a:bodyPr>
          <a:lstStyle/>
          <a:p>
            <a:pPr marL="12700">
              <a:lnSpc>
                <a:spcPct val="100000"/>
              </a:lnSpc>
              <a:spcBef>
                <a:spcPts val="100"/>
              </a:spcBef>
            </a:pPr>
            <a:r>
              <a:rPr sz="1100" spc="75" dirty="0">
                <a:solidFill>
                  <a:srgbClr val="626F52"/>
                </a:solidFill>
                <a:latin typeface="SimSun"/>
                <a:cs typeface="SimSun"/>
              </a:rPr>
              <a:t>卢洋</a:t>
            </a:r>
            <a:r>
              <a:rPr sz="1100" spc="-50" dirty="0">
                <a:solidFill>
                  <a:srgbClr val="626F52"/>
                </a:solidFill>
                <a:latin typeface="SimSun"/>
                <a:cs typeface="SimSun"/>
              </a:rPr>
              <a:t> </a:t>
            </a:r>
            <a:endParaRPr sz="1100">
              <a:latin typeface="SimSun"/>
              <a:cs typeface="SimSu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25" dirty="0">
                <a:solidFill>
                  <a:srgbClr val="CCE8CF"/>
                </a:solidFill>
                <a:latin typeface="Microsoft YaHei"/>
                <a:cs typeface="Microsoft YaHei"/>
              </a:rPr>
              <a:t>生态</a:t>
            </a:r>
            <a:endParaRPr sz="1800">
              <a:latin typeface="Microsoft YaHei"/>
              <a:cs typeface="Microsoft YaHei"/>
            </a:endParaRPr>
          </a:p>
        </p:txBody>
      </p:sp>
      <p:sp>
        <p:nvSpPr>
          <p:cNvPr id="3" name="object 3"/>
          <p:cNvSpPr/>
          <p:nvPr/>
        </p:nvSpPr>
        <p:spPr>
          <a:xfrm>
            <a:off x="2132329" y="1840382"/>
            <a:ext cx="7925434" cy="3988435"/>
          </a:xfrm>
          <a:custGeom>
            <a:avLst/>
            <a:gdLst/>
            <a:ahLst/>
            <a:cxnLst/>
            <a:rect l="l" t="t" r="r" b="b"/>
            <a:pathLst>
              <a:path w="7925434" h="3988435">
                <a:moveTo>
                  <a:pt x="0" y="3988308"/>
                </a:moveTo>
                <a:lnTo>
                  <a:pt x="7925434" y="3988308"/>
                </a:lnTo>
                <a:lnTo>
                  <a:pt x="7925434" y="0"/>
                </a:lnTo>
                <a:lnTo>
                  <a:pt x="0" y="0"/>
                </a:lnTo>
                <a:lnTo>
                  <a:pt x="0" y="3988308"/>
                </a:lnTo>
                <a:close/>
              </a:path>
            </a:pathLst>
          </a:custGeom>
          <a:ln w="31750">
            <a:solidFill>
              <a:srgbClr val="6C976A"/>
            </a:solidFill>
          </a:ln>
        </p:spPr>
        <p:txBody>
          <a:bodyPr wrap="square" lIns="0" tIns="0" rIns="0" bIns="0" rtlCol="0"/>
          <a:lstStyle/>
          <a:p>
            <a:endParaRPr/>
          </a:p>
        </p:txBody>
      </p:sp>
      <p:sp>
        <p:nvSpPr>
          <p:cNvPr id="4" name="object 4"/>
          <p:cNvSpPr txBox="1"/>
          <p:nvPr/>
        </p:nvSpPr>
        <p:spPr>
          <a:xfrm>
            <a:off x="2412619" y="2007489"/>
            <a:ext cx="7280909" cy="3683635"/>
          </a:xfrm>
          <a:prstGeom prst="rect">
            <a:avLst/>
          </a:prstGeom>
        </p:spPr>
        <p:txBody>
          <a:bodyPr vert="horz" wrap="square" lIns="0" tIns="12700" rIns="0" bIns="0" rtlCol="0">
            <a:spAutoFit/>
          </a:bodyPr>
          <a:lstStyle/>
          <a:p>
            <a:pPr marL="469900" marR="97155" indent="-457200">
              <a:lnSpc>
                <a:spcPct val="100000"/>
              </a:lnSpc>
              <a:spcBef>
                <a:spcPts val="100"/>
              </a:spcBef>
              <a:buAutoNum type="arabicPeriod"/>
              <a:tabLst>
                <a:tab pos="469900" algn="l"/>
              </a:tabLst>
            </a:pPr>
            <a:r>
              <a:rPr sz="2400" spc="-10" dirty="0">
                <a:solidFill>
                  <a:srgbClr val="6C976A"/>
                </a:solidFill>
                <a:latin typeface="Microsoft YaHei"/>
                <a:cs typeface="Microsoft YaHei"/>
              </a:rPr>
              <a:t>Lucene</a:t>
            </a:r>
            <a:r>
              <a:rPr sz="2400" dirty="0">
                <a:solidFill>
                  <a:srgbClr val="6C976A"/>
                </a:solidFill>
                <a:latin typeface="Microsoft YaHei"/>
                <a:cs typeface="Microsoft YaHei"/>
              </a:rPr>
              <a:t>框架是</a:t>
            </a:r>
            <a:r>
              <a:rPr sz="2400" dirty="0">
                <a:solidFill>
                  <a:srgbClr val="FF0000"/>
                </a:solidFill>
                <a:latin typeface="Microsoft YaHei"/>
                <a:cs typeface="Microsoft YaHei"/>
              </a:rPr>
              <a:t>Doug</a:t>
            </a:r>
            <a:r>
              <a:rPr sz="2400" spc="40" dirty="0">
                <a:solidFill>
                  <a:srgbClr val="FF0000"/>
                </a:solidFill>
                <a:latin typeface="Microsoft YaHei"/>
                <a:cs typeface="Microsoft YaHei"/>
              </a:rPr>
              <a:t> </a:t>
            </a:r>
            <a:r>
              <a:rPr sz="2400" spc="-10" dirty="0">
                <a:solidFill>
                  <a:srgbClr val="FF0000"/>
                </a:solidFill>
                <a:latin typeface="Microsoft YaHei"/>
                <a:cs typeface="Microsoft YaHei"/>
              </a:rPr>
              <a:t>Cutting</a:t>
            </a:r>
            <a:r>
              <a:rPr sz="2400" spc="-10" dirty="0">
                <a:solidFill>
                  <a:srgbClr val="6C976A"/>
                </a:solidFill>
                <a:latin typeface="Microsoft YaHei"/>
                <a:cs typeface="Microsoft YaHei"/>
              </a:rPr>
              <a:t>开创的开源软件，用</a:t>
            </a:r>
            <a:r>
              <a:rPr sz="2400" spc="-50" dirty="0">
                <a:solidFill>
                  <a:srgbClr val="6C976A"/>
                </a:solidFill>
                <a:latin typeface="Microsoft YaHei"/>
                <a:cs typeface="Microsoft YaHei"/>
              </a:rPr>
              <a:t> </a:t>
            </a:r>
            <a:r>
              <a:rPr sz="2400" dirty="0">
                <a:solidFill>
                  <a:srgbClr val="6C976A"/>
                </a:solidFill>
                <a:latin typeface="Microsoft YaHei"/>
                <a:cs typeface="Microsoft YaHei"/>
              </a:rPr>
              <a:t>Java书写代码，实现与</a:t>
            </a:r>
            <a:r>
              <a:rPr sz="2400" spc="-25" dirty="0">
                <a:solidFill>
                  <a:srgbClr val="6C976A"/>
                </a:solidFill>
                <a:latin typeface="Microsoft YaHei"/>
                <a:cs typeface="Microsoft YaHei"/>
              </a:rPr>
              <a:t>Google</a:t>
            </a:r>
            <a:r>
              <a:rPr sz="2400" spc="-10" dirty="0">
                <a:solidFill>
                  <a:srgbClr val="6C976A"/>
                </a:solidFill>
                <a:latin typeface="Microsoft YaHei"/>
                <a:cs typeface="Microsoft YaHei"/>
              </a:rPr>
              <a:t>类似的全文搜索功</a:t>
            </a:r>
            <a:r>
              <a:rPr sz="2400" spc="-15" dirty="0">
                <a:solidFill>
                  <a:srgbClr val="6C976A"/>
                </a:solidFill>
                <a:latin typeface="Microsoft YaHei"/>
                <a:cs typeface="Microsoft YaHei"/>
              </a:rPr>
              <a:t>能，它提供了全文检索引擎的架构，包括完整的查</a:t>
            </a:r>
            <a:r>
              <a:rPr sz="2400" spc="-10" dirty="0">
                <a:solidFill>
                  <a:srgbClr val="6C976A"/>
                </a:solidFill>
                <a:latin typeface="Microsoft YaHei"/>
                <a:cs typeface="Microsoft YaHei"/>
              </a:rPr>
              <a:t>询引擎和索引引擎。</a:t>
            </a:r>
            <a:endParaRPr sz="2400">
              <a:latin typeface="Microsoft YaHei"/>
              <a:cs typeface="Microsoft YaHei"/>
            </a:endParaRPr>
          </a:p>
          <a:p>
            <a:pPr marL="469900" marR="5080" indent="-457200">
              <a:lnSpc>
                <a:spcPct val="100000"/>
              </a:lnSpc>
              <a:buAutoNum type="arabicPeriod"/>
              <a:tabLst>
                <a:tab pos="469900" algn="l"/>
              </a:tabLst>
            </a:pPr>
            <a:r>
              <a:rPr sz="2400" spc="-25" dirty="0">
                <a:solidFill>
                  <a:srgbClr val="6C976A"/>
                </a:solidFill>
                <a:latin typeface="Microsoft YaHei"/>
                <a:cs typeface="Microsoft YaHei"/>
              </a:rPr>
              <a:t>2001</a:t>
            </a:r>
            <a:r>
              <a:rPr sz="2400" spc="-5" dirty="0">
                <a:solidFill>
                  <a:srgbClr val="6C976A"/>
                </a:solidFill>
                <a:latin typeface="Microsoft YaHei"/>
                <a:cs typeface="Microsoft YaHei"/>
              </a:rPr>
              <a:t>年底，</a:t>
            </a:r>
            <a:r>
              <a:rPr sz="2400" spc="-10" dirty="0">
                <a:solidFill>
                  <a:srgbClr val="6C976A"/>
                </a:solidFill>
                <a:latin typeface="Microsoft YaHei"/>
                <a:cs typeface="Microsoft YaHei"/>
              </a:rPr>
              <a:t>Lucene</a:t>
            </a:r>
            <a:r>
              <a:rPr sz="2400" dirty="0">
                <a:solidFill>
                  <a:srgbClr val="6C976A"/>
                </a:solidFill>
                <a:latin typeface="Microsoft YaHei"/>
                <a:cs typeface="Microsoft YaHei"/>
              </a:rPr>
              <a:t>成为</a:t>
            </a:r>
            <a:r>
              <a:rPr sz="2400" spc="-20" dirty="0">
                <a:solidFill>
                  <a:srgbClr val="6C976A"/>
                </a:solidFill>
                <a:latin typeface="Microsoft YaHei"/>
                <a:cs typeface="Microsoft YaHei"/>
              </a:rPr>
              <a:t>Apache</a:t>
            </a:r>
            <a:r>
              <a:rPr sz="2400" spc="-10" dirty="0">
                <a:solidFill>
                  <a:srgbClr val="6C976A"/>
                </a:solidFill>
                <a:latin typeface="Microsoft YaHei"/>
                <a:cs typeface="Microsoft YaHei"/>
              </a:rPr>
              <a:t>基金会的一个子项</a:t>
            </a:r>
            <a:r>
              <a:rPr sz="2400" spc="-25" dirty="0">
                <a:solidFill>
                  <a:srgbClr val="6C976A"/>
                </a:solidFill>
                <a:latin typeface="Microsoft YaHei"/>
                <a:cs typeface="Microsoft YaHei"/>
              </a:rPr>
              <a:t>目。</a:t>
            </a:r>
            <a:endParaRPr sz="2400">
              <a:latin typeface="Microsoft YaHei"/>
              <a:cs typeface="Microsoft YaHei"/>
            </a:endParaRPr>
          </a:p>
          <a:p>
            <a:pPr marL="469265" indent="-456565">
              <a:lnSpc>
                <a:spcPct val="100000"/>
              </a:lnSpc>
              <a:buAutoNum type="arabicPeriod"/>
              <a:tabLst>
                <a:tab pos="469265" algn="l"/>
              </a:tabLst>
            </a:pPr>
            <a:r>
              <a:rPr sz="2400" spc="-10" dirty="0">
                <a:solidFill>
                  <a:srgbClr val="6C976A"/>
                </a:solidFill>
                <a:latin typeface="Microsoft YaHei"/>
                <a:cs typeface="Microsoft YaHei"/>
              </a:rPr>
              <a:t>对于海量数据的情境，Lucene面对与Google</a:t>
            </a:r>
            <a:r>
              <a:rPr sz="2400" spc="-30" dirty="0">
                <a:solidFill>
                  <a:srgbClr val="6C976A"/>
                </a:solidFill>
                <a:latin typeface="Microsoft YaHei"/>
                <a:cs typeface="Microsoft YaHei"/>
              </a:rPr>
              <a:t>同样</a:t>
            </a:r>
            <a:endParaRPr sz="2400">
              <a:latin typeface="Microsoft YaHei"/>
              <a:cs typeface="Microsoft YaHei"/>
            </a:endParaRPr>
          </a:p>
          <a:p>
            <a:pPr marL="469900">
              <a:lnSpc>
                <a:spcPct val="100000"/>
              </a:lnSpc>
              <a:spcBef>
                <a:spcPts val="5"/>
              </a:spcBef>
            </a:pPr>
            <a:r>
              <a:rPr sz="2400" dirty="0">
                <a:solidFill>
                  <a:srgbClr val="6C976A"/>
                </a:solidFill>
                <a:latin typeface="Microsoft YaHei"/>
                <a:cs typeface="Microsoft YaHei"/>
              </a:rPr>
              <a:t>的困难，</a:t>
            </a:r>
            <a:r>
              <a:rPr sz="2400" dirty="0">
                <a:solidFill>
                  <a:srgbClr val="FF0000"/>
                </a:solidFill>
                <a:latin typeface="Microsoft YaHei"/>
                <a:cs typeface="Microsoft YaHei"/>
              </a:rPr>
              <a:t>存储数据困难，检索速度慢</a:t>
            </a:r>
            <a:r>
              <a:rPr sz="2400" spc="-50" dirty="0">
                <a:solidFill>
                  <a:srgbClr val="6C976A"/>
                </a:solidFill>
                <a:latin typeface="Microsoft YaHei"/>
                <a:cs typeface="Microsoft YaHei"/>
              </a:rPr>
              <a:t>。</a:t>
            </a:r>
            <a:endParaRPr sz="2400">
              <a:latin typeface="Microsoft YaHei"/>
              <a:cs typeface="Microsoft YaHei"/>
            </a:endParaRPr>
          </a:p>
          <a:p>
            <a:pPr marL="469265" indent="-456565">
              <a:lnSpc>
                <a:spcPct val="100000"/>
              </a:lnSpc>
              <a:buAutoNum type="arabicPeriod" startAt="4"/>
              <a:tabLst>
                <a:tab pos="469265" algn="l"/>
              </a:tabLst>
            </a:pPr>
            <a:r>
              <a:rPr sz="2400" dirty="0">
                <a:solidFill>
                  <a:srgbClr val="6C976A"/>
                </a:solidFill>
                <a:latin typeface="Microsoft YaHei"/>
                <a:cs typeface="Microsoft YaHei"/>
              </a:rPr>
              <a:t>学习和模仿</a:t>
            </a:r>
            <a:r>
              <a:rPr sz="2400" spc="-25" dirty="0">
                <a:solidFill>
                  <a:srgbClr val="6C976A"/>
                </a:solidFill>
                <a:latin typeface="Microsoft YaHei"/>
                <a:cs typeface="Microsoft YaHei"/>
              </a:rPr>
              <a:t>Google</a:t>
            </a:r>
            <a:r>
              <a:rPr sz="2400" spc="-5" dirty="0">
                <a:solidFill>
                  <a:srgbClr val="6C976A"/>
                </a:solidFill>
                <a:latin typeface="Microsoft YaHei"/>
                <a:cs typeface="Microsoft YaHei"/>
              </a:rPr>
              <a:t>解决这些问题的办法：微型版</a:t>
            </a:r>
            <a:endParaRPr sz="2400">
              <a:latin typeface="Microsoft YaHei"/>
              <a:cs typeface="Microsoft YaHei"/>
            </a:endParaRPr>
          </a:p>
          <a:p>
            <a:pPr marL="469900">
              <a:lnSpc>
                <a:spcPct val="100000"/>
              </a:lnSpc>
            </a:pPr>
            <a:r>
              <a:rPr sz="2400" spc="-10" dirty="0">
                <a:solidFill>
                  <a:srgbClr val="6C976A"/>
                </a:solidFill>
                <a:latin typeface="Microsoft YaHei"/>
                <a:cs typeface="Microsoft YaHei"/>
              </a:rPr>
              <a:t>Nutch</a:t>
            </a:r>
            <a:r>
              <a:rPr sz="2400" spc="-50" dirty="0">
                <a:solidFill>
                  <a:srgbClr val="6C976A"/>
                </a:solidFill>
                <a:latin typeface="Microsoft YaHei"/>
                <a:cs typeface="Microsoft YaHei"/>
              </a:rPr>
              <a:t>。</a:t>
            </a:r>
            <a:endParaRPr sz="2400">
              <a:latin typeface="Microsoft YaHei"/>
              <a:cs typeface="Microsoft YaHei"/>
            </a:endParaRPr>
          </a:p>
        </p:txBody>
      </p:sp>
      <p:sp>
        <p:nvSpPr>
          <p:cNvPr id="5" name="object 5"/>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spc="-25" dirty="0">
                <a:solidFill>
                  <a:srgbClr val="6C976A"/>
                </a:solidFill>
                <a:latin typeface="Microsoft YaHei"/>
                <a:cs typeface="Microsoft YaHei"/>
              </a:rPr>
              <a:t>Hadoop</a:t>
            </a:r>
            <a:r>
              <a:rPr sz="2800" b="0" spc="-40" dirty="0">
                <a:solidFill>
                  <a:srgbClr val="6C976A"/>
                </a:solidFill>
                <a:latin typeface="Microsoft YaHei"/>
                <a:cs typeface="Microsoft YaHei"/>
              </a:rPr>
              <a:t>发展历史</a:t>
            </a:r>
            <a:endParaRPr sz="2800">
              <a:latin typeface="Microsoft YaHei"/>
              <a:cs typeface="Microsoft YaHe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spc="-15" dirty="0">
                <a:solidFill>
                  <a:srgbClr val="CCE8CF"/>
                </a:solidFill>
              </a:rPr>
              <a:t>配置集群</a:t>
            </a:r>
            <a:endParaRPr sz="1800"/>
          </a:p>
        </p:txBody>
      </p:sp>
      <p:sp>
        <p:nvSpPr>
          <p:cNvPr id="3" name="object 3"/>
          <p:cNvSpPr txBox="1"/>
          <p:nvPr/>
        </p:nvSpPr>
        <p:spPr>
          <a:xfrm>
            <a:off x="2132329" y="1840382"/>
            <a:ext cx="7925434" cy="3988435"/>
          </a:xfrm>
          <a:prstGeom prst="rect">
            <a:avLst/>
          </a:prstGeom>
          <a:ln w="31750">
            <a:solidFill>
              <a:srgbClr val="6C976A"/>
            </a:solidFill>
          </a:ln>
        </p:spPr>
        <p:txBody>
          <a:bodyPr vert="horz" wrap="square" lIns="0" tIns="194945" rIns="0" bIns="0" rtlCol="0">
            <a:spAutoFit/>
          </a:bodyPr>
          <a:lstStyle/>
          <a:p>
            <a:pPr marL="292735" marR="5408930">
              <a:lnSpc>
                <a:spcPct val="100000"/>
              </a:lnSpc>
              <a:spcBef>
                <a:spcPts val="1535"/>
              </a:spcBef>
            </a:pPr>
            <a:r>
              <a:rPr sz="1600" spc="-25" dirty="0">
                <a:solidFill>
                  <a:srgbClr val="6C976A"/>
                </a:solidFill>
                <a:latin typeface="Microsoft YaHei"/>
                <a:cs typeface="Microsoft YaHei"/>
              </a:rPr>
              <a:t>配置</a:t>
            </a:r>
            <a:r>
              <a:rPr sz="1600" spc="-10" dirty="0">
                <a:solidFill>
                  <a:srgbClr val="6C976A"/>
                </a:solidFill>
                <a:latin typeface="Microsoft YaHei"/>
                <a:cs typeface="Microsoft YaHei"/>
              </a:rPr>
              <a:t>hadoop-env.sh </a:t>
            </a:r>
            <a:r>
              <a:rPr sz="1600" dirty="0">
                <a:solidFill>
                  <a:srgbClr val="6C976A"/>
                </a:solidFill>
                <a:latin typeface="Microsoft YaHei"/>
                <a:cs typeface="Microsoft YaHei"/>
              </a:rPr>
              <a:t>export</a:t>
            </a:r>
            <a:r>
              <a:rPr sz="1600" spc="-40" dirty="0">
                <a:solidFill>
                  <a:srgbClr val="6C976A"/>
                </a:solidFill>
                <a:latin typeface="Microsoft YaHei"/>
                <a:cs typeface="Microsoft YaHei"/>
              </a:rPr>
              <a:t> </a:t>
            </a:r>
            <a:r>
              <a:rPr sz="1600" spc="-10" dirty="0">
                <a:solidFill>
                  <a:srgbClr val="6C976A"/>
                </a:solidFill>
                <a:latin typeface="Microsoft YaHei"/>
                <a:cs typeface="Microsoft YaHei"/>
              </a:rPr>
              <a:t>JAVA_HOME=...</a:t>
            </a:r>
            <a:endParaRPr sz="1600">
              <a:latin typeface="Microsoft YaHei"/>
              <a:cs typeface="Microsoft YaHei"/>
            </a:endParaRPr>
          </a:p>
          <a:p>
            <a:pPr marL="292735">
              <a:lnSpc>
                <a:spcPct val="100000"/>
              </a:lnSpc>
              <a:spcBef>
                <a:spcPts val="1925"/>
              </a:spcBef>
            </a:pPr>
            <a:r>
              <a:rPr sz="1600" spc="-25" dirty="0">
                <a:solidFill>
                  <a:srgbClr val="6C976A"/>
                </a:solidFill>
                <a:latin typeface="Microsoft YaHei"/>
                <a:cs typeface="Microsoft YaHei"/>
              </a:rPr>
              <a:t>配置</a:t>
            </a:r>
            <a:r>
              <a:rPr sz="1600" spc="-10" dirty="0">
                <a:solidFill>
                  <a:srgbClr val="6C976A"/>
                </a:solidFill>
                <a:latin typeface="Microsoft YaHei"/>
                <a:cs typeface="Microsoft YaHei"/>
              </a:rPr>
              <a:t>hdfs-site.xml</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&lt;name&gt;dfs.replication&lt;/name&gt;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&lt;value&gt;3&lt;/value&gt;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a:p>
            <a:pPr marL="292735">
              <a:lnSpc>
                <a:spcPct val="100000"/>
              </a:lnSpc>
              <a:spcBef>
                <a:spcPts val="1920"/>
              </a:spcBef>
            </a:pPr>
            <a:r>
              <a:rPr sz="1600" spc="-20" dirty="0">
                <a:solidFill>
                  <a:srgbClr val="FF0000"/>
                </a:solidFill>
                <a:latin typeface="Microsoft YaHei"/>
                <a:cs typeface="Microsoft YaHei"/>
              </a:rPr>
              <a:t>&lt;!--指定</a:t>
            </a:r>
            <a:r>
              <a:rPr sz="1600" dirty="0">
                <a:solidFill>
                  <a:srgbClr val="FF0000"/>
                </a:solidFill>
                <a:latin typeface="Microsoft YaHei"/>
                <a:cs typeface="Microsoft YaHei"/>
              </a:rPr>
              <a:t>Hadoop</a:t>
            </a:r>
            <a:r>
              <a:rPr sz="1600" spc="-10" dirty="0">
                <a:solidFill>
                  <a:srgbClr val="FF0000"/>
                </a:solidFill>
                <a:latin typeface="Microsoft YaHei"/>
                <a:cs typeface="Microsoft YaHei"/>
              </a:rPr>
              <a:t> </a:t>
            </a:r>
            <a:r>
              <a:rPr sz="1600" dirty="0">
                <a:solidFill>
                  <a:srgbClr val="FF0000"/>
                </a:solidFill>
                <a:latin typeface="Microsoft YaHei"/>
                <a:cs typeface="Microsoft YaHei"/>
              </a:rPr>
              <a:t>Secondary</a:t>
            </a:r>
            <a:r>
              <a:rPr sz="1600" spc="25" dirty="0">
                <a:solidFill>
                  <a:srgbClr val="FF0000"/>
                </a:solidFill>
                <a:latin typeface="Microsoft YaHei"/>
                <a:cs typeface="Microsoft YaHei"/>
              </a:rPr>
              <a:t> </a:t>
            </a:r>
            <a:r>
              <a:rPr sz="1600" spc="-20" dirty="0">
                <a:solidFill>
                  <a:srgbClr val="FF0000"/>
                </a:solidFill>
                <a:latin typeface="Microsoft YaHei"/>
                <a:cs typeface="Microsoft YaHei"/>
              </a:rPr>
              <a:t>NameNode</a:t>
            </a:r>
            <a:r>
              <a:rPr sz="1600" spc="-25" dirty="0">
                <a:solidFill>
                  <a:srgbClr val="FF0000"/>
                </a:solidFill>
                <a:latin typeface="Microsoft YaHei"/>
                <a:cs typeface="Microsoft YaHei"/>
              </a:rPr>
              <a:t>配置--&gt;</a:t>
            </a:r>
            <a:endParaRPr sz="1600">
              <a:latin typeface="Microsoft YaHei"/>
              <a:cs typeface="Microsoft YaHei"/>
            </a:endParaRPr>
          </a:p>
          <a:p>
            <a:pPr marL="292735">
              <a:lnSpc>
                <a:spcPct val="100000"/>
              </a:lnSpc>
            </a:pPr>
            <a:r>
              <a:rPr sz="1600" spc="-10" dirty="0">
                <a:solidFill>
                  <a:srgbClr val="FF0000"/>
                </a:solidFill>
                <a:latin typeface="Microsoft YaHei"/>
                <a:cs typeface="Microsoft YaHei"/>
              </a:rPr>
              <a:t>&lt;property&gt;</a:t>
            </a:r>
            <a:endParaRPr sz="1600">
              <a:latin typeface="Microsoft YaHei"/>
              <a:cs typeface="Microsoft YaHei"/>
            </a:endParaRPr>
          </a:p>
          <a:p>
            <a:pPr marL="1207135">
              <a:lnSpc>
                <a:spcPct val="100000"/>
              </a:lnSpc>
            </a:pPr>
            <a:r>
              <a:rPr sz="1600" spc="-10" dirty="0">
                <a:solidFill>
                  <a:srgbClr val="FF0000"/>
                </a:solidFill>
                <a:latin typeface="Microsoft YaHei"/>
                <a:cs typeface="Microsoft YaHei"/>
              </a:rPr>
              <a:t>&lt;name&gt;dfs.namenode.secondary.http-address&lt;/name&gt;</a:t>
            </a:r>
            <a:endParaRPr sz="1600">
              <a:latin typeface="Microsoft YaHei"/>
              <a:cs typeface="Microsoft YaHei"/>
            </a:endParaRPr>
          </a:p>
          <a:p>
            <a:pPr marL="1207135">
              <a:lnSpc>
                <a:spcPct val="100000"/>
              </a:lnSpc>
            </a:pPr>
            <a:r>
              <a:rPr sz="1600" spc="-10" dirty="0">
                <a:solidFill>
                  <a:srgbClr val="FF0000"/>
                </a:solidFill>
                <a:latin typeface="Microsoft YaHei"/>
                <a:cs typeface="Microsoft YaHei"/>
              </a:rPr>
              <a:t>&lt;value&gt;hadoop3:50090&lt;/value&gt;</a:t>
            </a:r>
            <a:endParaRPr sz="1600">
              <a:latin typeface="Microsoft YaHei"/>
              <a:cs typeface="Microsoft YaHei"/>
            </a:endParaRPr>
          </a:p>
          <a:p>
            <a:pPr marL="292735">
              <a:lnSpc>
                <a:spcPct val="100000"/>
              </a:lnSpc>
            </a:pPr>
            <a:r>
              <a:rPr sz="1600" spc="-10" dirty="0">
                <a:solidFill>
                  <a:srgbClr val="FF0000"/>
                </a:solidFill>
                <a:latin typeface="Microsoft YaHei"/>
                <a:cs typeface="Microsoft YaHei"/>
              </a:rPr>
              <a:t>&lt;/property&gt;</a:t>
            </a:r>
            <a:endParaRPr sz="1600">
              <a:latin typeface="Microsoft YaHei"/>
              <a:cs typeface="Microsoft YaHei"/>
            </a:endParaRPr>
          </a:p>
        </p:txBody>
      </p:sp>
      <p:sp>
        <p:nvSpPr>
          <p:cNvPr id="4" name="object 4"/>
          <p:cNvSpPr txBox="1"/>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spc="-30" dirty="0">
                <a:solidFill>
                  <a:srgbClr val="6C976A"/>
                </a:solidFill>
                <a:latin typeface="Microsoft YaHei"/>
                <a:cs typeface="Microsoft YaHei"/>
              </a:rPr>
              <a:t>（2）HDFS</a:t>
            </a:r>
            <a:r>
              <a:rPr sz="2800" spc="-40" dirty="0">
                <a:solidFill>
                  <a:srgbClr val="6C976A"/>
                </a:solidFill>
                <a:latin typeface="Microsoft YaHei"/>
                <a:cs typeface="Microsoft YaHei"/>
              </a:rPr>
              <a:t>配置文件</a:t>
            </a:r>
            <a:endParaRPr sz="2800">
              <a:latin typeface="Microsoft YaHei"/>
              <a:cs typeface="Microsoft YaHei"/>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spc="-15" dirty="0">
                <a:solidFill>
                  <a:srgbClr val="CCE8CF"/>
                </a:solidFill>
              </a:rPr>
              <a:t>配置集群</a:t>
            </a:r>
            <a:endParaRPr sz="1800"/>
          </a:p>
        </p:txBody>
      </p:sp>
      <p:sp>
        <p:nvSpPr>
          <p:cNvPr id="3" name="object 3"/>
          <p:cNvSpPr txBox="1"/>
          <p:nvPr/>
        </p:nvSpPr>
        <p:spPr>
          <a:xfrm>
            <a:off x="2132329" y="1840420"/>
            <a:ext cx="7925434" cy="4104004"/>
          </a:xfrm>
          <a:prstGeom prst="rect">
            <a:avLst/>
          </a:prstGeom>
          <a:ln w="31750">
            <a:solidFill>
              <a:srgbClr val="6C976A"/>
            </a:solidFill>
          </a:ln>
        </p:spPr>
        <p:txBody>
          <a:bodyPr vert="horz" wrap="square" lIns="0" tIns="194945" rIns="0" bIns="0" rtlCol="0">
            <a:spAutoFit/>
          </a:bodyPr>
          <a:lstStyle/>
          <a:p>
            <a:pPr marL="292735" marR="5408930">
              <a:lnSpc>
                <a:spcPct val="100000"/>
              </a:lnSpc>
              <a:spcBef>
                <a:spcPts val="1535"/>
              </a:spcBef>
            </a:pPr>
            <a:r>
              <a:rPr sz="1600" spc="-25" dirty="0">
                <a:solidFill>
                  <a:srgbClr val="6C976A"/>
                </a:solidFill>
                <a:latin typeface="Microsoft YaHei"/>
                <a:cs typeface="Microsoft YaHei"/>
              </a:rPr>
              <a:t>配置</a:t>
            </a:r>
            <a:r>
              <a:rPr sz="1600" spc="-10" dirty="0">
                <a:solidFill>
                  <a:srgbClr val="6C976A"/>
                </a:solidFill>
                <a:latin typeface="Microsoft YaHei"/>
                <a:cs typeface="Microsoft YaHei"/>
              </a:rPr>
              <a:t>yarn-env.sh</a:t>
            </a:r>
            <a:r>
              <a:rPr sz="1600" spc="500" dirty="0">
                <a:solidFill>
                  <a:srgbClr val="6C976A"/>
                </a:solidFill>
                <a:latin typeface="Microsoft YaHei"/>
                <a:cs typeface="Microsoft YaHei"/>
              </a:rPr>
              <a:t> </a:t>
            </a:r>
            <a:r>
              <a:rPr sz="1600" dirty="0">
                <a:solidFill>
                  <a:srgbClr val="6C976A"/>
                </a:solidFill>
                <a:latin typeface="Microsoft YaHei"/>
                <a:cs typeface="Microsoft YaHei"/>
              </a:rPr>
              <a:t>export</a:t>
            </a:r>
            <a:r>
              <a:rPr sz="1600" spc="-40" dirty="0">
                <a:solidFill>
                  <a:srgbClr val="6C976A"/>
                </a:solidFill>
                <a:latin typeface="Microsoft YaHei"/>
                <a:cs typeface="Microsoft YaHei"/>
              </a:rPr>
              <a:t> </a:t>
            </a:r>
            <a:r>
              <a:rPr sz="1600" spc="-10" dirty="0">
                <a:solidFill>
                  <a:srgbClr val="6C976A"/>
                </a:solidFill>
                <a:latin typeface="Microsoft YaHei"/>
                <a:cs typeface="Microsoft YaHei"/>
              </a:rPr>
              <a:t>JAVA_HOME=...</a:t>
            </a:r>
            <a:endParaRPr sz="1600">
              <a:latin typeface="Microsoft YaHei"/>
              <a:cs typeface="Microsoft YaHei"/>
            </a:endParaRPr>
          </a:p>
          <a:p>
            <a:pPr marL="292735">
              <a:lnSpc>
                <a:spcPct val="100000"/>
              </a:lnSpc>
              <a:spcBef>
                <a:spcPts val="1925"/>
              </a:spcBef>
            </a:pPr>
            <a:r>
              <a:rPr sz="1600" spc="-25" dirty="0">
                <a:solidFill>
                  <a:srgbClr val="6C976A"/>
                </a:solidFill>
                <a:latin typeface="Microsoft YaHei"/>
                <a:cs typeface="Microsoft YaHei"/>
              </a:rPr>
              <a:t>配置</a:t>
            </a:r>
            <a:r>
              <a:rPr sz="1600" spc="-10" dirty="0">
                <a:solidFill>
                  <a:srgbClr val="6C976A"/>
                </a:solidFill>
                <a:latin typeface="Microsoft YaHei"/>
                <a:cs typeface="Microsoft YaHei"/>
              </a:rPr>
              <a:t>yarn-site.xml</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&lt;!--Reducer</a:t>
            </a:r>
            <a:r>
              <a:rPr sz="1600" spc="-30" dirty="0">
                <a:solidFill>
                  <a:srgbClr val="6C976A"/>
                </a:solidFill>
                <a:latin typeface="Microsoft YaHei"/>
                <a:cs typeface="Microsoft YaHei"/>
              </a:rPr>
              <a:t>获取数据的方式--&gt;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&lt;name&gt;yarn.nodemanager.aux-services&lt;/name&gt;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&lt;value&gt;mapreduce_shuffle&lt;/value&gt;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a:p>
            <a:pPr marL="292735">
              <a:lnSpc>
                <a:spcPct val="100000"/>
              </a:lnSpc>
              <a:spcBef>
                <a:spcPts val="1920"/>
              </a:spcBef>
            </a:pPr>
            <a:r>
              <a:rPr sz="1600" spc="-20" dirty="0">
                <a:solidFill>
                  <a:srgbClr val="6C976A"/>
                </a:solidFill>
                <a:latin typeface="Microsoft YaHei"/>
                <a:cs typeface="Microsoft YaHei"/>
              </a:rPr>
              <a:t>&lt;!--指定Yarn</a:t>
            </a:r>
            <a:r>
              <a:rPr sz="1600" spc="-25" dirty="0">
                <a:solidFill>
                  <a:srgbClr val="6C976A"/>
                </a:solidFill>
                <a:latin typeface="Microsoft YaHei"/>
                <a:cs typeface="Microsoft YaHei"/>
              </a:rPr>
              <a:t>的</a:t>
            </a:r>
            <a:r>
              <a:rPr sz="1600" spc="-10" dirty="0">
                <a:solidFill>
                  <a:srgbClr val="6C976A"/>
                </a:solidFill>
                <a:latin typeface="Microsoft YaHei"/>
                <a:cs typeface="Microsoft YaHei"/>
              </a:rPr>
              <a:t>ResourceManager</a:t>
            </a:r>
            <a:r>
              <a:rPr sz="1600" spc="-25" dirty="0">
                <a:solidFill>
                  <a:srgbClr val="6C976A"/>
                </a:solidFill>
                <a:latin typeface="Microsoft YaHei"/>
                <a:cs typeface="Microsoft YaHei"/>
              </a:rPr>
              <a:t>的地址--&gt;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&lt;name&gt;yarn.resourcemanager.hostname&lt;/name&gt;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&lt;value&gt;hadoop2&lt;/value&gt;</a:t>
            </a:r>
            <a:endParaRPr sz="1600">
              <a:latin typeface="Microsoft YaHei"/>
              <a:cs typeface="Microsoft YaHei"/>
            </a:endParaRPr>
          </a:p>
          <a:p>
            <a:pPr marL="292735">
              <a:lnSpc>
                <a:spcPct val="100000"/>
              </a:lnSpc>
              <a:spcBef>
                <a:spcPts val="5"/>
              </a:spcBef>
            </a:pPr>
            <a:r>
              <a:rPr sz="1600" spc="-10" dirty="0">
                <a:solidFill>
                  <a:srgbClr val="6C976A"/>
                </a:solidFill>
                <a:latin typeface="Microsoft YaHei"/>
                <a:cs typeface="Microsoft YaHei"/>
              </a:rPr>
              <a:t>&lt;/property&gt;</a:t>
            </a:r>
            <a:endParaRPr sz="1600">
              <a:latin typeface="Microsoft YaHei"/>
              <a:cs typeface="Microsoft YaHei"/>
            </a:endParaRPr>
          </a:p>
        </p:txBody>
      </p:sp>
      <p:sp>
        <p:nvSpPr>
          <p:cNvPr id="4" name="object 4"/>
          <p:cNvSpPr txBox="1"/>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spc="-25" dirty="0">
                <a:solidFill>
                  <a:srgbClr val="6C976A"/>
                </a:solidFill>
                <a:latin typeface="Microsoft YaHei"/>
                <a:cs typeface="Microsoft YaHei"/>
              </a:rPr>
              <a:t>（3）Yarn</a:t>
            </a:r>
            <a:r>
              <a:rPr sz="2800" spc="-40" dirty="0">
                <a:solidFill>
                  <a:srgbClr val="6C976A"/>
                </a:solidFill>
                <a:latin typeface="Microsoft YaHei"/>
                <a:cs typeface="Microsoft YaHei"/>
              </a:rPr>
              <a:t>配置文件</a:t>
            </a:r>
            <a:endParaRPr sz="2800">
              <a:latin typeface="Microsoft YaHei"/>
              <a:cs typeface="Microsoft YaHei"/>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spc="-15" dirty="0">
                <a:solidFill>
                  <a:srgbClr val="CCE8CF"/>
                </a:solidFill>
              </a:rPr>
              <a:t>配置集群</a:t>
            </a:r>
            <a:endParaRPr sz="1800"/>
          </a:p>
        </p:txBody>
      </p:sp>
      <p:sp>
        <p:nvSpPr>
          <p:cNvPr id="3" name="object 3"/>
          <p:cNvSpPr txBox="1"/>
          <p:nvPr/>
        </p:nvSpPr>
        <p:spPr>
          <a:xfrm>
            <a:off x="2132329" y="1840420"/>
            <a:ext cx="7925434" cy="4104004"/>
          </a:xfrm>
          <a:prstGeom prst="rect">
            <a:avLst/>
          </a:prstGeom>
          <a:ln w="31750">
            <a:solidFill>
              <a:srgbClr val="6C976A"/>
            </a:solidFill>
          </a:ln>
        </p:spPr>
        <p:txBody>
          <a:bodyPr vert="horz" wrap="square" lIns="0" tIns="194945" rIns="0" bIns="0" rtlCol="0">
            <a:spAutoFit/>
          </a:bodyPr>
          <a:lstStyle/>
          <a:p>
            <a:pPr marL="292735" marR="5408930">
              <a:lnSpc>
                <a:spcPct val="100000"/>
              </a:lnSpc>
              <a:spcBef>
                <a:spcPts val="1535"/>
              </a:spcBef>
            </a:pPr>
            <a:r>
              <a:rPr sz="1600" spc="-25" dirty="0">
                <a:solidFill>
                  <a:srgbClr val="6C976A"/>
                </a:solidFill>
                <a:latin typeface="Microsoft YaHei"/>
                <a:cs typeface="Microsoft YaHei"/>
              </a:rPr>
              <a:t>配置</a:t>
            </a:r>
            <a:r>
              <a:rPr sz="1600" spc="-10" dirty="0">
                <a:solidFill>
                  <a:srgbClr val="6C976A"/>
                </a:solidFill>
                <a:latin typeface="Microsoft YaHei"/>
                <a:cs typeface="Microsoft YaHei"/>
              </a:rPr>
              <a:t>yarn-env.sh</a:t>
            </a:r>
            <a:r>
              <a:rPr sz="1600" spc="500" dirty="0">
                <a:solidFill>
                  <a:srgbClr val="6C976A"/>
                </a:solidFill>
                <a:latin typeface="Microsoft YaHei"/>
                <a:cs typeface="Microsoft YaHei"/>
              </a:rPr>
              <a:t> </a:t>
            </a:r>
            <a:r>
              <a:rPr sz="1600" dirty="0">
                <a:solidFill>
                  <a:srgbClr val="6C976A"/>
                </a:solidFill>
                <a:latin typeface="Microsoft YaHei"/>
                <a:cs typeface="Microsoft YaHei"/>
              </a:rPr>
              <a:t>export</a:t>
            </a:r>
            <a:r>
              <a:rPr sz="1600" spc="-40" dirty="0">
                <a:solidFill>
                  <a:srgbClr val="6C976A"/>
                </a:solidFill>
                <a:latin typeface="Microsoft YaHei"/>
                <a:cs typeface="Microsoft YaHei"/>
              </a:rPr>
              <a:t> </a:t>
            </a:r>
            <a:r>
              <a:rPr sz="1600" spc="-10" dirty="0">
                <a:solidFill>
                  <a:srgbClr val="6C976A"/>
                </a:solidFill>
                <a:latin typeface="Microsoft YaHei"/>
                <a:cs typeface="Microsoft YaHei"/>
              </a:rPr>
              <a:t>JAVA_HOME=...</a:t>
            </a:r>
            <a:endParaRPr sz="1600">
              <a:latin typeface="Microsoft YaHei"/>
              <a:cs typeface="Microsoft YaHei"/>
            </a:endParaRPr>
          </a:p>
          <a:p>
            <a:pPr marL="292735">
              <a:lnSpc>
                <a:spcPct val="100000"/>
              </a:lnSpc>
              <a:spcBef>
                <a:spcPts val="1925"/>
              </a:spcBef>
            </a:pPr>
            <a:r>
              <a:rPr sz="1600" spc="-25" dirty="0">
                <a:solidFill>
                  <a:srgbClr val="6C976A"/>
                </a:solidFill>
                <a:latin typeface="Microsoft YaHei"/>
                <a:cs typeface="Microsoft YaHei"/>
              </a:rPr>
              <a:t>配置</a:t>
            </a:r>
            <a:r>
              <a:rPr sz="1600" spc="-10" dirty="0">
                <a:solidFill>
                  <a:srgbClr val="6C976A"/>
                </a:solidFill>
                <a:latin typeface="Microsoft YaHei"/>
                <a:cs typeface="Microsoft YaHei"/>
              </a:rPr>
              <a:t>yarn-site.xml</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a:p>
            <a:pPr marL="533400">
              <a:lnSpc>
                <a:spcPct val="100000"/>
              </a:lnSpc>
            </a:pPr>
            <a:r>
              <a:rPr sz="1600" spc="-10" dirty="0">
                <a:solidFill>
                  <a:srgbClr val="6C976A"/>
                </a:solidFill>
                <a:latin typeface="Microsoft YaHei"/>
                <a:cs typeface="Microsoft YaHei"/>
              </a:rPr>
              <a:t>&lt;name&gt;yarn.resourcemanager.webapp.address&lt;/name&gt;</a:t>
            </a:r>
            <a:endParaRPr sz="1600">
              <a:latin typeface="Microsoft YaHei"/>
              <a:cs typeface="Microsoft YaHei"/>
            </a:endParaRPr>
          </a:p>
          <a:p>
            <a:pPr marL="533400">
              <a:lnSpc>
                <a:spcPct val="100000"/>
              </a:lnSpc>
            </a:pPr>
            <a:r>
              <a:rPr sz="1600" spc="-10" dirty="0">
                <a:solidFill>
                  <a:srgbClr val="6C976A"/>
                </a:solidFill>
                <a:latin typeface="Microsoft YaHei"/>
                <a:cs typeface="Microsoft YaHei"/>
              </a:rPr>
              <a:t>&lt;value&gt;192.168.31.42:8088&lt;/value&gt;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p:txBody>
      </p:sp>
      <p:sp>
        <p:nvSpPr>
          <p:cNvPr id="4" name="object 4"/>
          <p:cNvSpPr txBox="1"/>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spc="-25" dirty="0">
                <a:solidFill>
                  <a:srgbClr val="6C976A"/>
                </a:solidFill>
                <a:latin typeface="Microsoft YaHei"/>
                <a:cs typeface="Microsoft YaHei"/>
              </a:rPr>
              <a:t>（3）Yarn</a:t>
            </a:r>
            <a:r>
              <a:rPr sz="2800" spc="-40" dirty="0">
                <a:solidFill>
                  <a:srgbClr val="6C976A"/>
                </a:solidFill>
                <a:latin typeface="Microsoft YaHei"/>
                <a:cs typeface="Microsoft YaHei"/>
              </a:rPr>
              <a:t>配置文件</a:t>
            </a:r>
            <a:endParaRPr sz="2800">
              <a:latin typeface="Microsoft YaHei"/>
              <a:cs typeface="Microsoft YaHei"/>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spc="-15" dirty="0">
                <a:solidFill>
                  <a:srgbClr val="CCE8CF"/>
                </a:solidFill>
              </a:rPr>
              <a:t>配置集群</a:t>
            </a:r>
            <a:endParaRPr sz="1800"/>
          </a:p>
        </p:txBody>
      </p:sp>
      <p:sp>
        <p:nvSpPr>
          <p:cNvPr id="3" name="object 3"/>
          <p:cNvSpPr txBox="1"/>
          <p:nvPr/>
        </p:nvSpPr>
        <p:spPr>
          <a:xfrm>
            <a:off x="2132329" y="1840382"/>
            <a:ext cx="7925434" cy="3988435"/>
          </a:xfrm>
          <a:prstGeom prst="rect">
            <a:avLst/>
          </a:prstGeom>
          <a:ln w="31750">
            <a:solidFill>
              <a:srgbClr val="6C976A"/>
            </a:solidFill>
          </a:ln>
        </p:spPr>
        <p:txBody>
          <a:bodyPr vert="horz" wrap="square" lIns="0" tIns="194945" rIns="0" bIns="0" rtlCol="0">
            <a:spAutoFit/>
          </a:bodyPr>
          <a:lstStyle/>
          <a:p>
            <a:pPr marL="292735" marR="5408930">
              <a:lnSpc>
                <a:spcPct val="100000"/>
              </a:lnSpc>
              <a:spcBef>
                <a:spcPts val="1535"/>
              </a:spcBef>
            </a:pPr>
            <a:r>
              <a:rPr sz="1600" spc="-25" dirty="0">
                <a:solidFill>
                  <a:srgbClr val="6C976A"/>
                </a:solidFill>
                <a:latin typeface="Microsoft YaHei"/>
                <a:cs typeface="Microsoft YaHei"/>
              </a:rPr>
              <a:t>配置</a:t>
            </a:r>
            <a:r>
              <a:rPr sz="1600" spc="-10" dirty="0">
                <a:solidFill>
                  <a:srgbClr val="6C976A"/>
                </a:solidFill>
                <a:latin typeface="Microsoft YaHei"/>
                <a:cs typeface="Microsoft YaHei"/>
              </a:rPr>
              <a:t>mapred-env.sh </a:t>
            </a:r>
            <a:r>
              <a:rPr sz="1600" dirty="0">
                <a:solidFill>
                  <a:srgbClr val="6C976A"/>
                </a:solidFill>
                <a:latin typeface="Microsoft YaHei"/>
                <a:cs typeface="Microsoft YaHei"/>
              </a:rPr>
              <a:t>export</a:t>
            </a:r>
            <a:r>
              <a:rPr sz="1600" spc="-40" dirty="0">
                <a:solidFill>
                  <a:srgbClr val="6C976A"/>
                </a:solidFill>
                <a:latin typeface="Microsoft YaHei"/>
                <a:cs typeface="Microsoft YaHei"/>
              </a:rPr>
              <a:t> </a:t>
            </a:r>
            <a:r>
              <a:rPr sz="1600" spc="-10" dirty="0">
                <a:solidFill>
                  <a:srgbClr val="6C976A"/>
                </a:solidFill>
                <a:latin typeface="Microsoft YaHei"/>
                <a:cs typeface="Microsoft YaHei"/>
              </a:rPr>
              <a:t>JAVA_HOME=...</a:t>
            </a:r>
            <a:endParaRPr sz="1600">
              <a:latin typeface="Microsoft YaHei"/>
              <a:cs typeface="Microsoft YaHei"/>
            </a:endParaRPr>
          </a:p>
          <a:p>
            <a:pPr marL="292735">
              <a:lnSpc>
                <a:spcPct val="100000"/>
              </a:lnSpc>
              <a:spcBef>
                <a:spcPts val="1925"/>
              </a:spcBef>
            </a:pPr>
            <a:r>
              <a:rPr sz="1600" spc="-25" dirty="0">
                <a:solidFill>
                  <a:srgbClr val="6C976A"/>
                </a:solidFill>
                <a:latin typeface="Microsoft YaHei"/>
                <a:cs typeface="Microsoft YaHei"/>
              </a:rPr>
              <a:t>配置</a:t>
            </a:r>
            <a:r>
              <a:rPr sz="1600" spc="-10" dirty="0">
                <a:solidFill>
                  <a:srgbClr val="6C976A"/>
                </a:solidFill>
                <a:latin typeface="Microsoft YaHei"/>
                <a:cs typeface="Microsoft YaHei"/>
              </a:rPr>
              <a:t>mapred-site.xml</a:t>
            </a:r>
            <a:endParaRPr sz="1600">
              <a:latin typeface="Microsoft YaHei"/>
              <a:cs typeface="Microsoft YaHei"/>
            </a:endParaRPr>
          </a:p>
          <a:p>
            <a:pPr marL="292735">
              <a:lnSpc>
                <a:spcPct val="100000"/>
              </a:lnSpc>
            </a:pPr>
            <a:r>
              <a:rPr sz="1600" spc="-20" dirty="0">
                <a:solidFill>
                  <a:srgbClr val="6C976A"/>
                </a:solidFill>
                <a:latin typeface="Microsoft YaHei"/>
                <a:cs typeface="Microsoft YaHei"/>
              </a:rPr>
              <a:t>&lt;!--指定MR</a:t>
            </a:r>
            <a:r>
              <a:rPr sz="1600" spc="-25" dirty="0">
                <a:solidFill>
                  <a:srgbClr val="6C976A"/>
                </a:solidFill>
                <a:latin typeface="Microsoft YaHei"/>
                <a:cs typeface="Microsoft YaHei"/>
              </a:rPr>
              <a:t>运行在</a:t>
            </a:r>
            <a:r>
              <a:rPr sz="1600" spc="-20" dirty="0">
                <a:solidFill>
                  <a:srgbClr val="6C976A"/>
                </a:solidFill>
                <a:latin typeface="Microsoft YaHei"/>
                <a:cs typeface="Microsoft YaHei"/>
              </a:rPr>
              <a:t>Yarn上--&gt;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a:p>
            <a:pPr marL="533400">
              <a:lnSpc>
                <a:spcPct val="100000"/>
              </a:lnSpc>
            </a:pPr>
            <a:r>
              <a:rPr sz="1600" spc="-10" dirty="0">
                <a:solidFill>
                  <a:srgbClr val="6C976A"/>
                </a:solidFill>
                <a:latin typeface="Microsoft YaHei"/>
                <a:cs typeface="Microsoft YaHei"/>
              </a:rPr>
              <a:t>&lt;name&gt;mapreduce.framework.name&lt;/name&gt;</a:t>
            </a:r>
            <a:endParaRPr sz="1600">
              <a:latin typeface="Microsoft YaHei"/>
              <a:cs typeface="Microsoft YaHei"/>
            </a:endParaRPr>
          </a:p>
          <a:p>
            <a:pPr marL="533400">
              <a:lnSpc>
                <a:spcPct val="100000"/>
              </a:lnSpc>
            </a:pPr>
            <a:r>
              <a:rPr sz="1600" spc="-10" dirty="0">
                <a:solidFill>
                  <a:srgbClr val="6C976A"/>
                </a:solidFill>
                <a:latin typeface="Microsoft YaHei"/>
                <a:cs typeface="Microsoft YaHei"/>
              </a:rPr>
              <a:t>&lt;value&gt;yarn&lt;/value&gt;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p:txBody>
      </p:sp>
      <p:sp>
        <p:nvSpPr>
          <p:cNvPr id="4" name="object 4"/>
          <p:cNvSpPr txBox="1"/>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spc="-25" dirty="0">
                <a:solidFill>
                  <a:srgbClr val="6C976A"/>
                </a:solidFill>
                <a:latin typeface="Microsoft YaHei"/>
                <a:cs typeface="Microsoft YaHei"/>
              </a:rPr>
              <a:t>（4）MapReduce</a:t>
            </a:r>
            <a:r>
              <a:rPr sz="2800" spc="-40" dirty="0">
                <a:solidFill>
                  <a:srgbClr val="6C976A"/>
                </a:solidFill>
                <a:latin typeface="Microsoft YaHei"/>
                <a:cs typeface="Microsoft YaHei"/>
              </a:rPr>
              <a:t>配置文件</a:t>
            </a:r>
            <a:endParaRPr sz="2800">
              <a:latin typeface="Microsoft YaHei"/>
              <a:cs typeface="Microsoft YaHe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5" dirty="0">
                <a:solidFill>
                  <a:srgbClr val="CCE8CF"/>
                </a:solidFill>
                <a:latin typeface="Microsoft YaHei"/>
                <a:cs typeface="Microsoft YaHei"/>
              </a:rPr>
              <a:t>配置集群</a:t>
            </a:r>
            <a:endParaRPr sz="1800">
              <a:latin typeface="Microsoft YaHei"/>
              <a:cs typeface="Microsoft YaHei"/>
            </a:endParaRPr>
          </a:p>
        </p:txBody>
      </p:sp>
      <p:sp>
        <p:nvSpPr>
          <p:cNvPr id="4" name="object 4"/>
          <p:cNvSpPr txBox="1"/>
          <p:nvPr/>
        </p:nvSpPr>
        <p:spPr>
          <a:xfrm>
            <a:off x="2132329" y="913764"/>
            <a:ext cx="7925434" cy="1677670"/>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dirty="0">
                <a:solidFill>
                  <a:srgbClr val="6C976A"/>
                </a:solidFill>
                <a:latin typeface="Microsoft YaHei"/>
                <a:cs typeface="Microsoft YaHei"/>
              </a:rPr>
              <a:t>3</a:t>
            </a:r>
            <a:r>
              <a:rPr sz="2800" spc="-35" dirty="0">
                <a:solidFill>
                  <a:srgbClr val="6C976A"/>
                </a:solidFill>
                <a:latin typeface="Microsoft YaHei"/>
                <a:cs typeface="Microsoft YaHei"/>
              </a:rPr>
              <a:t>. 在集群中分发配置好的</a:t>
            </a:r>
            <a:r>
              <a:rPr sz="2800" spc="-25" dirty="0">
                <a:solidFill>
                  <a:srgbClr val="6C976A"/>
                </a:solidFill>
                <a:latin typeface="Microsoft YaHei"/>
                <a:cs typeface="Microsoft YaHei"/>
              </a:rPr>
              <a:t>Hadoop</a:t>
            </a:r>
            <a:r>
              <a:rPr sz="2800" spc="-40" dirty="0">
                <a:solidFill>
                  <a:srgbClr val="6C976A"/>
                </a:solidFill>
                <a:latin typeface="Microsoft YaHei"/>
                <a:cs typeface="Microsoft YaHei"/>
              </a:rPr>
              <a:t>配置文件</a:t>
            </a:r>
            <a:endParaRPr sz="2800">
              <a:latin typeface="Microsoft YaHei"/>
              <a:cs typeface="Microsoft YaHei"/>
            </a:endParaRPr>
          </a:p>
          <a:p>
            <a:pPr marL="292735">
              <a:lnSpc>
                <a:spcPct val="100000"/>
              </a:lnSpc>
              <a:spcBef>
                <a:spcPts val="3360"/>
              </a:spcBef>
            </a:pPr>
            <a:r>
              <a:rPr sz="2800" dirty="0">
                <a:solidFill>
                  <a:srgbClr val="6C976A"/>
                </a:solidFill>
                <a:latin typeface="Microsoft YaHei"/>
                <a:cs typeface="Microsoft YaHei"/>
              </a:rPr>
              <a:t>#</a:t>
            </a:r>
            <a:r>
              <a:rPr sz="2800" spc="-10" dirty="0">
                <a:solidFill>
                  <a:srgbClr val="6C976A"/>
                </a:solidFill>
                <a:latin typeface="Microsoft YaHei"/>
                <a:cs typeface="Microsoft YaHei"/>
              </a:rPr>
              <a:t> </a:t>
            </a:r>
            <a:r>
              <a:rPr sz="2800" dirty="0">
                <a:solidFill>
                  <a:srgbClr val="6C976A"/>
                </a:solidFill>
                <a:latin typeface="Microsoft YaHei"/>
                <a:cs typeface="Microsoft YaHei"/>
              </a:rPr>
              <a:t>xsync</a:t>
            </a:r>
            <a:r>
              <a:rPr sz="2800" spc="10" dirty="0">
                <a:solidFill>
                  <a:srgbClr val="6C976A"/>
                </a:solidFill>
                <a:latin typeface="Microsoft YaHei"/>
                <a:cs typeface="Microsoft YaHei"/>
              </a:rPr>
              <a:t> </a:t>
            </a:r>
            <a:r>
              <a:rPr sz="2800" spc="-25" dirty="0">
                <a:solidFill>
                  <a:srgbClr val="6C976A"/>
                </a:solidFill>
                <a:latin typeface="Microsoft YaHei"/>
                <a:cs typeface="Microsoft YaHei"/>
              </a:rPr>
              <a:t>/opt/hadoop-</a:t>
            </a:r>
            <a:r>
              <a:rPr sz="2800" spc="-10" dirty="0">
                <a:solidFill>
                  <a:srgbClr val="6C976A"/>
                </a:solidFill>
                <a:latin typeface="Microsoft YaHei"/>
                <a:cs typeface="Microsoft YaHei"/>
              </a:rPr>
              <a:t>2.7.2/etc/hadoop</a:t>
            </a:r>
            <a:endParaRPr sz="2800">
              <a:latin typeface="Microsoft YaHei"/>
              <a:cs typeface="Microsoft YaHei"/>
            </a:endParaRPr>
          </a:p>
        </p:txBody>
      </p:sp>
      <p:sp>
        <p:nvSpPr>
          <p:cNvPr id="5" name="object 5"/>
          <p:cNvSpPr txBox="1"/>
          <p:nvPr/>
        </p:nvSpPr>
        <p:spPr>
          <a:xfrm>
            <a:off x="2132329" y="2766060"/>
            <a:ext cx="7925434" cy="1677670"/>
          </a:xfrm>
          <a:prstGeom prst="rect">
            <a:avLst/>
          </a:prstGeom>
          <a:ln w="31750">
            <a:solidFill>
              <a:srgbClr val="6C976A"/>
            </a:solidFill>
          </a:ln>
        </p:spPr>
        <p:txBody>
          <a:bodyPr vert="horz" wrap="square" lIns="0" tIns="147955" rIns="0" bIns="0" rtlCol="0">
            <a:spAutoFit/>
          </a:bodyPr>
          <a:lstStyle/>
          <a:p>
            <a:pPr marL="292735">
              <a:lnSpc>
                <a:spcPct val="100000"/>
              </a:lnSpc>
              <a:spcBef>
                <a:spcPts val="1165"/>
              </a:spcBef>
            </a:pPr>
            <a:r>
              <a:rPr sz="2800" dirty="0">
                <a:solidFill>
                  <a:srgbClr val="6C976A"/>
                </a:solidFill>
                <a:latin typeface="Microsoft YaHei"/>
                <a:cs typeface="Microsoft YaHei"/>
              </a:rPr>
              <a:t>4</a:t>
            </a:r>
            <a:r>
              <a:rPr sz="2800" spc="-40" dirty="0">
                <a:solidFill>
                  <a:srgbClr val="6C976A"/>
                </a:solidFill>
                <a:latin typeface="Microsoft YaHei"/>
                <a:cs typeface="Microsoft YaHei"/>
              </a:rPr>
              <a:t>. 查看文件分发情况</a:t>
            </a:r>
            <a:endParaRPr sz="2800">
              <a:latin typeface="Microsoft YaHei"/>
              <a:cs typeface="Microsoft YaHei"/>
            </a:endParaRPr>
          </a:p>
          <a:p>
            <a:pPr marL="292735">
              <a:lnSpc>
                <a:spcPct val="100000"/>
              </a:lnSpc>
              <a:spcBef>
                <a:spcPts val="3375"/>
              </a:spcBef>
            </a:pPr>
            <a:r>
              <a:rPr sz="2400" dirty="0">
                <a:solidFill>
                  <a:srgbClr val="6C976A"/>
                </a:solidFill>
                <a:latin typeface="Microsoft YaHei"/>
                <a:cs typeface="Microsoft YaHei"/>
              </a:rPr>
              <a:t>#</a:t>
            </a:r>
            <a:r>
              <a:rPr sz="2400" spc="80" dirty="0">
                <a:solidFill>
                  <a:srgbClr val="6C976A"/>
                </a:solidFill>
                <a:latin typeface="Microsoft YaHei"/>
                <a:cs typeface="Microsoft YaHei"/>
              </a:rPr>
              <a:t> </a:t>
            </a:r>
            <a:r>
              <a:rPr sz="2400" dirty="0">
                <a:solidFill>
                  <a:srgbClr val="6C976A"/>
                </a:solidFill>
                <a:latin typeface="Microsoft YaHei"/>
                <a:cs typeface="Microsoft YaHei"/>
              </a:rPr>
              <a:t>cat</a:t>
            </a:r>
            <a:r>
              <a:rPr sz="2400" spc="85" dirty="0">
                <a:solidFill>
                  <a:srgbClr val="6C976A"/>
                </a:solidFill>
                <a:latin typeface="Microsoft YaHei"/>
                <a:cs typeface="Microsoft YaHei"/>
              </a:rPr>
              <a:t> </a:t>
            </a:r>
            <a:r>
              <a:rPr sz="2400" spc="-10" dirty="0">
                <a:solidFill>
                  <a:srgbClr val="6C976A"/>
                </a:solidFill>
                <a:latin typeface="Microsoft YaHei"/>
                <a:cs typeface="Microsoft YaHei"/>
              </a:rPr>
              <a:t>${HADOOP_CONF_DIR}/core-site.xml</a:t>
            </a:r>
            <a:endParaRPr sz="2400">
              <a:latin typeface="Microsoft YaHei"/>
              <a:cs typeface="Microsoft YaHe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sp>
        <p:nvSpPr>
          <p:cNvPr id="4" name="object 4"/>
          <p:cNvSpPr txBox="1"/>
          <p:nvPr/>
        </p:nvSpPr>
        <p:spPr>
          <a:xfrm>
            <a:off x="2133219" y="2216150"/>
            <a:ext cx="7925434" cy="2760980"/>
          </a:xfrm>
          <a:prstGeom prst="rect">
            <a:avLst/>
          </a:prstGeom>
          <a:ln w="31750">
            <a:solidFill>
              <a:srgbClr val="6C976A"/>
            </a:solidFill>
          </a:ln>
        </p:spPr>
        <p:txBody>
          <a:bodyPr vert="horz" wrap="square" lIns="0" tIns="177165" rIns="0" bIns="0" rtlCol="0">
            <a:spAutoFit/>
          </a:bodyPr>
          <a:lstStyle/>
          <a:p>
            <a:pPr marL="266065">
              <a:lnSpc>
                <a:spcPct val="100000"/>
              </a:lnSpc>
              <a:spcBef>
                <a:spcPts val="1395"/>
              </a:spcBef>
            </a:pPr>
            <a:r>
              <a:rPr sz="3200" dirty="0">
                <a:solidFill>
                  <a:srgbClr val="6C976A"/>
                </a:solidFill>
                <a:latin typeface="Microsoft YaHei"/>
                <a:cs typeface="Microsoft YaHei"/>
              </a:rPr>
              <a:t>4</a:t>
            </a:r>
            <a:r>
              <a:rPr sz="3200" spc="35" dirty="0">
                <a:solidFill>
                  <a:srgbClr val="6C976A"/>
                </a:solidFill>
                <a:latin typeface="Microsoft YaHei"/>
                <a:cs typeface="Microsoft YaHei"/>
              </a:rPr>
              <a:t> </a:t>
            </a:r>
            <a:r>
              <a:rPr sz="3200" spc="-25" dirty="0">
                <a:solidFill>
                  <a:srgbClr val="6C976A"/>
                </a:solidFill>
                <a:latin typeface="Microsoft YaHei"/>
                <a:cs typeface="Microsoft YaHei"/>
              </a:rPr>
              <a:t>Hadoop</a:t>
            </a:r>
            <a:r>
              <a:rPr sz="3200" spc="-15" dirty="0">
                <a:solidFill>
                  <a:srgbClr val="6C976A"/>
                </a:solidFill>
                <a:latin typeface="Microsoft YaHei"/>
                <a:cs typeface="Microsoft YaHei"/>
              </a:rPr>
              <a:t>运行模式</a:t>
            </a:r>
            <a:endParaRPr sz="3200">
              <a:latin typeface="Microsoft YaHei"/>
              <a:cs typeface="Microsoft YaHei"/>
            </a:endParaRPr>
          </a:p>
          <a:p>
            <a:pPr marL="266065">
              <a:lnSpc>
                <a:spcPct val="100000"/>
              </a:lnSpc>
              <a:spcBef>
                <a:spcPts val="3840"/>
              </a:spcBef>
            </a:pPr>
            <a:r>
              <a:rPr sz="3200" dirty="0">
                <a:solidFill>
                  <a:srgbClr val="6C976A"/>
                </a:solidFill>
                <a:latin typeface="Microsoft YaHei"/>
                <a:cs typeface="Microsoft YaHei"/>
              </a:rPr>
              <a:t>4.3</a:t>
            </a:r>
            <a:r>
              <a:rPr sz="3200" spc="-15" dirty="0">
                <a:solidFill>
                  <a:srgbClr val="6C976A"/>
                </a:solidFill>
                <a:latin typeface="Microsoft YaHei"/>
                <a:cs typeface="Microsoft YaHei"/>
              </a:rPr>
              <a:t> 完全分布式运行模式</a:t>
            </a:r>
            <a:endParaRPr sz="3200">
              <a:latin typeface="Microsoft YaHei"/>
              <a:cs typeface="Microsoft YaHei"/>
            </a:endParaRPr>
          </a:p>
          <a:p>
            <a:pPr marL="266065">
              <a:lnSpc>
                <a:spcPct val="100000"/>
              </a:lnSpc>
              <a:spcBef>
                <a:spcPts val="5"/>
              </a:spcBef>
            </a:pPr>
            <a:r>
              <a:rPr sz="3200" dirty="0">
                <a:solidFill>
                  <a:srgbClr val="6C976A"/>
                </a:solidFill>
                <a:latin typeface="Microsoft YaHei"/>
                <a:cs typeface="Microsoft YaHei"/>
              </a:rPr>
              <a:t>4.3.4</a:t>
            </a:r>
            <a:r>
              <a:rPr sz="3200" spc="-20" dirty="0">
                <a:solidFill>
                  <a:srgbClr val="6C976A"/>
                </a:solidFill>
                <a:latin typeface="Microsoft YaHei"/>
                <a:cs typeface="Microsoft YaHei"/>
              </a:rPr>
              <a:t> 单点启动</a:t>
            </a:r>
            <a:endParaRPr sz="3200">
              <a:latin typeface="Microsoft YaHei"/>
              <a:cs typeface="Microsoft YaHei"/>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5" dirty="0">
                <a:solidFill>
                  <a:srgbClr val="CCE8CF"/>
                </a:solidFill>
                <a:latin typeface="Microsoft YaHei"/>
                <a:cs typeface="Microsoft YaHei"/>
              </a:rPr>
              <a:t>单点启动</a:t>
            </a:r>
            <a:endParaRPr sz="1800">
              <a:latin typeface="Microsoft YaHei"/>
              <a:cs typeface="Microsoft YaHei"/>
            </a:endParaRPr>
          </a:p>
        </p:txBody>
      </p:sp>
      <p:sp>
        <p:nvSpPr>
          <p:cNvPr id="3" name="object 3"/>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spc="-40" dirty="0">
                <a:solidFill>
                  <a:srgbClr val="6C976A"/>
                </a:solidFill>
                <a:latin typeface="Microsoft YaHei"/>
                <a:cs typeface="Microsoft YaHei"/>
              </a:rPr>
              <a:t>集群部署规划</a:t>
            </a:r>
            <a:endParaRPr sz="2800">
              <a:latin typeface="Microsoft YaHei"/>
              <a:cs typeface="Microsoft YaHei"/>
            </a:endParaRPr>
          </a:p>
        </p:txBody>
      </p:sp>
      <p:graphicFrame>
        <p:nvGraphicFramePr>
          <p:cNvPr id="4" name="object 4"/>
          <p:cNvGraphicFramePr>
            <a:graphicFrameLocks noGrp="1"/>
          </p:cNvGraphicFramePr>
          <p:nvPr/>
        </p:nvGraphicFramePr>
        <p:xfrm>
          <a:off x="1204849" y="2392679"/>
          <a:ext cx="9768839" cy="2724150"/>
        </p:xfrm>
        <a:graphic>
          <a:graphicData uri="http://schemas.openxmlformats.org/drawingml/2006/table">
            <a:tbl>
              <a:tblPr firstRow="1" bandRow="1">
                <a:tableStyleId>{2D5ABB26-0587-4C30-8999-92F81FD0307C}</a:tableStyleId>
              </a:tblPr>
              <a:tblGrid>
                <a:gridCol w="2442210">
                  <a:extLst>
                    <a:ext uri="{9D8B030D-6E8A-4147-A177-3AD203B41FA5}">
                      <a16:colId xmlns:a16="http://schemas.microsoft.com/office/drawing/2014/main" val="20000"/>
                    </a:ext>
                  </a:extLst>
                </a:gridCol>
                <a:gridCol w="2442210">
                  <a:extLst>
                    <a:ext uri="{9D8B030D-6E8A-4147-A177-3AD203B41FA5}">
                      <a16:colId xmlns:a16="http://schemas.microsoft.com/office/drawing/2014/main" val="20001"/>
                    </a:ext>
                  </a:extLst>
                </a:gridCol>
                <a:gridCol w="2442210">
                  <a:extLst>
                    <a:ext uri="{9D8B030D-6E8A-4147-A177-3AD203B41FA5}">
                      <a16:colId xmlns:a16="http://schemas.microsoft.com/office/drawing/2014/main" val="20002"/>
                    </a:ext>
                  </a:extLst>
                </a:gridCol>
                <a:gridCol w="2442209">
                  <a:extLst>
                    <a:ext uri="{9D8B030D-6E8A-4147-A177-3AD203B41FA5}">
                      <a16:colId xmlns:a16="http://schemas.microsoft.com/office/drawing/2014/main" val="20003"/>
                    </a:ext>
                  </a:extLst>
                </a:gridCol>
              </a:tblGrid>
              <a:tr h="786130">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5"/>
                        </a:spcBef>
                      </a:pPr>
                      <a:r>
                        <a:rPr sz="1800" spc="80" dirty="0">
                          <a:latin typeface="SimSun"/>
                          <a:cs typeface="SimSun"/>
                        </a:rPr>
                        <a:t>hadoop-</a:t>
                      </a:r>
                      <a:r>
                        <a:rPr sz="1800" spc="-50" dirty="0">
                          <a:latin typeface="SimSun"/>
                          <a:cs typeface="SimSun"/>
                        </a:rPr>
                        <a:t>1</a:t>
                      </a:r>
                      <a:endParaRPr sz="1800">
                        <a:latin typeface="SimSun"/>
                        <a:cs typeface="SimSun"/>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5"/>
                        </a:spcBef>
                      </a:pPr>
                      <a:r>
                        <a:rPr sz="1800" spc="80" dirty="0">
                          <a:latin typeface="SimSun"/>
                          <a:cs typeface="SimSun"/>
                        </a:rPr>
                        <a:t>hadoop-</a:t>
                      </a:r>
                      <a:r>
                        <a:rPr sz="1800" spc="-50" dirty="0">
                          <a:latin typeface="SimSun"/>
                          <a:cs typeface="SimSun"/>
                        </a:rPr>
                        <a:t>2</a:t>
                      </a:r>
                      <a:endParaRPr sz="1800">
                        <a:latin typeface="SimSun"/>
                        <a:cs typeface="SimSun"/>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45"/>
                        </a:spcBef>
                      </a:pPr>
                      <a:r>
                        <a:rPr sz="1800" spc="80" dirty="0">
                          <a:latin typeface="SimSun"/>
                          <a:cs typeface="SimSun"/>
                        </a:rPr>
                        <a:t>hadoop-</a:t>
                      </a:r>
                      <a:r>
                        <a:rPr sz="1800" spc="-50" dirty="0">
                          <a:latin typeface="SimSun"/>
                          <a:cs typeface="SimSun"/>
                        </a:rPr>
                        <a:t>3</a:t>
                      </a:r>
                      <a:endParaRPr sz="1800">
                        <a:latin typeface="SimSun"/>
                        <a:cs typeface="SimSun"/>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969010">
                <a:tc>
                  <a:txBody>
                    <a:bodyPr/>
                    <a:lstStyle/>
                    <a:p>
                      <a:pPr marL="91440">
                        <a:lnSpc>
                          <a:spcPct val="100000"/>
                        </a:lnSpc>
                        <a:spcBef>
                          <a:spcPts val="244"/>
                        </a:spcBef>
                      </a:pPr>
                      <a:r>
                        <a:rPr sz="1800" spc="135" dirty="0">
                          <a:latin typeface="SimSun"/>
                          <a:cs typeface="SimSun"/>
                        </a:rPr>
                        <a:t>HDFS</a:t>
                      </a:r>
                      <a:endParaRPr sz="1800">
                        <a:latin typeface="SimSun"/>
                        <a:cs typeface="SimSun"/>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4"/>
                        </a:spcBef>
                      </a:pPr>
                      <a:r>
                        <a:rPr sz="1800" spc="200" dirty="0">
                          <a:latin typeface="SimSun"/>
                          <a:cs typeface="SimSun"/>
                        </a:rPr>
                        <a:t>NameNode</a:t>
                      </a:r>
                      <a:endParaRPr sz="1800">
                        <a:latin typeface="SimSun"/>
                        <a:cs typeface="SimSun"/>
                      </a:endParaRPr>
                    </a:p>
                    <a:p>
                      <a:pPr marL="91440">
                        <a:lnSpc>
                          <a:spcPct val="100000"/>
                        </a:lnSpc>
                      </a:pPr>
                      <a:r>
                        <a:rPr sz="1800" spc="70" dirty="0">
                          <a:latin typeface="SimSun"/>
                          <a:cs typeface="SimSun"/>
                        </a:rPr>
                        <a:t>DataNode</a:t>
                      </a:r>
                      <a:endParaRPr sz="1800">
                        <a:latin typeface="SimSun"/>
                        <a:cs typeface="SimSun"/>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35"/>
                        </a:spcBef>
                      </a:pPr>
                      <a:endParaRPr sz="1800">
                        <a:latin typeface="Times New Roman"/>
                        <a:cs typeface="Times New Roman"/>
                      </a:endParaRPr>
                    </a:p>
                    <a:p>
                      <a:pPr marL="92075">
                        <a:lnSpc>
                          <a:spcPct val="100000"/>
                        </a:lnSpc>
                      </a:pPr>
                      <a:r>
                        <a:rPr sz="1800" spc="70" dirty="0">
                          <a:latin typeface="SimSun"/>
                          <a:cs typeface="SimSun"/>
                        </a:rPr>
                        <a:t>DataNode</a:t>
                      </a:r>
                      <a:endParaRPr sz="1800">
                        <a:latin typeface="SimSun"/>
                        <a:cs typeface="SimSun"/>
                      </a:endParaRPr>
                    </a:p>
                  </a:txBody>
                  <a:tcPr marL="0" marR="0" marT="425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44"/>
                        </a:spcBef>
                      </a:pPr>
                      <a:r>
                        <a:rPr sz="1800" spc="-20" dirty="0">
                          <a:latin typeface="SimSun"/>
                          <a:cs typeface="SimSun"/>
                        </a:rPr>
                        <a:t>Secondary</a:t>
                      </a:r>
                      <a:r>
                        <a:rPr sz="1800" spc="-340" dirty="0">
                          <a:latin typeface="SimSun"/>
                          <a:cs typeface="SimSun"/>
                        </a:rPr>
                        <a:t> </a:t>
                      </a:r>
                      <a:r>
                        <a:rPr sz="1800" spc="200" dirty="0">
                          <a:latin typeface="SimSun"/>
                          <a:cs typeface="SimSun"/>
                        </a:rPr>
                        <a:t>NameNode</a:t>
                      </a:r>
                      <a:endParaRPr sz="1800">
                        <a:latin typeface="SimSun"/>
                        <a:cs typeface="SimSun"/>
                      </a:endParaRPr>
                    </a:p>
                    <a:p>
                      <a:pPr marL="92710">
                        <a:lnSpc>
                          <a:spcPct val="100000"/>
                        </a:lnSpc>
                      </a:pPr>
                      <a:r>
                        <a:rPr sz="1800" spc="70" dirty="0">
                          <a:latin typeface="SimSun"/>
                          <a:cs typeface="SimSun"/>
                        </a:rPr>
                        <a:t>DataNode</a:t>
                      </a:r>
                      <a:endParaRPr sz="1800">
                        <a:latin typeface="SimSun"/>
                        <a:cs typeface="SimSun"/>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969010">
                <a:tc>
                  <a:txBody>
                    <a:bodyPr/>
                    <a:lstStyle/>
                    <a:p>
                      <a:pPr marL="91440">
                        <a:lnSpc>
                          <a:spcPct val="100000"/>
                        </a:lnSpc>
                        <a:spcBef>
                          <a:spcPts val="245"/>
                        </a:spcBef>
                      </a:pPr>
                      <a:r>
                        <a:rPr sz="1800" spc="190" dirty="0">
                          <a:latin typeface="SimSun"/>
                          <a:cs typeface="SimSun"/>
                        </a:rPr>
                        <a:t>YARN</a:t>
                      </a:r>
                      <a:endParaRPr sz="1800">
                        <a:latin typeface="SimSun"/>
                        <a:cs typeface="SimSun"/>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35"/>
                        </a:spcBef>
                      </a:pPr>
                      <a:endParaRPr sz="1800">
                        <a:latin typeface="Times New Roman"/>
                        <a:cs typeface="Times New Roman"/>
                      </a:endParaRPr>
                    </a:p>
                    <a:p>
                      <a:pPr marL="91440">
                        <a:lnSpc>
                          <a:spcPct val="100000"/>
                        </a:lnSpc>
                        <a:spcBef>
                          <a:spcPts val="5"/>
                        </a:spcBef>
                      </a:pPr>
                      <a:r>
                        <a:rPr sz="1800" spc="100" dirty="0">
                          <a:latin typeface="SimSun"/>
                          <a:cs typeface="SimSun"/>
                        </a:rPr>
                        <a:t>NodeManager</a:t>
                      </a:r>
                      <a:endParaRPr sz="1800">
                        <a:latin typeface="SimSun"/>
                        <a:cs typeface="SimSun"/>
                      </a:endParaRPr>
                    </a:p>
                  </a:txBody>
                  <a:tcPr marL="0" marR="0" marT="425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marR="565150">
                        <a:lnSpc>
                          <a:spcPct val="100000"/>
                        </a:lnSpc>
                        <a:spcBef>
                          <a:spcPts val="245"/>
                        </a:spcBef>
                      </a:pPr>
                      <a:r>
                        <a:rPr sz="1800" spc="-10" dirty="0">
                          <a:latin typeface="SimSun"/>
                          <a:cs typeface="SimSun"/>
                        </a:rPr>
                        <a:t>ResourceManager </a:t>
                      </a:r>
                      <a:r>
                        <a:rPr sz="1800" spc="100" dirty="0">
                          <a:latin typeface="SimSun"/>
                          <a:cs typeface="SimSun"/>
                        </a:rPr>
                        <a:t>NodeManager</a:t>
                      </a:r>
                      <a:endParaRPr sz="1800">
                        <a:latin typeface="SimSun"/>
                        <a:cs typeface="SimSun"/>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35"/>
                        </a:spcBef>
                      </a:pPr>
                      <a:endParaRPr sz="1800">
                        <a:latin typeface="Times New Roman"/>
                        <a:cs typeface="Times New Roman"/>
                      </a:endParaRPr>
                    </a:p>
                    <a:p>
                      <a:pPr marL="92710">
                        <a:lnSpc>
                          <a:spcPct val="100000"/>
                        </a:lnSpc>
                        <a:spcBef>
                          <a:spcPts val="5"/>
                        </a:spcBef>
                      </a:pPr>
                      <a:r>
                        <a:rPr sz="1800" spc="100" dirty="0">
                          <a:latin typeface="SimSun"/>
                          <a:cs typeface="SimSun"/>
                        </a:rPr>
                        <a:t>NodeManager</a:t>
                      </a:r>
                      <a:endParaRPr sz="1800">
                        <a:latin typeface="SimSun"/>
                        <a:cs typeface="SimSun"/>
                      </a:endParaRPr>
                    </a:p>
                  </a:txBody>
                  <a:tcPr marL="0" marR="0" marT="425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思考题</a:t>
            </a:r>
            <a:endParaRPr sz="1800">
              <a:latin typeface="Microsoft YaHei"/>
              <a:cs typeface="Microsoft YaHei"/>
            </a:endParaRPr>
          </a:p>
        </p:txBody>
      </p:sp>
      <p:sp>
        <p:nvSpPr>
          <p:cNvPr id="4" name="object 4"/>
          <p:cNvSpPr txBox="1"/>
          <p:nvPr/>
        </p:nvSpPr>
        <p:spPr>
          <a:xfrm>
            <a:off x="2133219" y="2216150"/>
            <a:ext cx="7925434" cy="2760980"/>
          </a:xfrm>
          <a:prstGeom prst="rect">
            <a:avLst/>
          </a:prstGeom>
          <a:ln w="31750">
            <a:solidFill>
              <a:srgbClr val="6C976A"/>
            </a:solidFill>
          </a:ln>
        </p:spPr>
        <p:txBody>
          <a:bodyPr vert="horz" wrap="square" lIns="0" tIns="177165" rIns="0" bIns="0" rtlCol="0">
            <a:spAutoFit/>
          </a:bodyPr>
          <a:lstStyle/>
          <a:p>
            <a:pPr marL="266065">
              <a:lnSpc>
                <a:spcPct val="100000"/>
              </a:lnSpc>
              <a:spcBef>
                <a:spcPts val="1395"/>
              </a:spcBef>
            </a:pPr>
            <a:r>
              <a:rPr sz="3200" spc="-20" dirty="0">
                <a:solidFill>
                  <a:srgbClr val="6C976A"/>
                </a:solidFill>
                <a:latin typeface="Microsoft YaHei"/>
                <a:cs typeface="Microsoft YaHei"/>
              </a:rPr>
              <a:t>思考：</a:t>
            </a:r>
            <a:endParaRPr sz="3200">
              <a:latin typeface="Microsoft YaHei"/>
              <a:cs typeface="Microsoft YaHei"/>
            </a:endParaRPr>
          </a:p>
          <a:p>
            <a:pPr marL="266065" marR="331470">
              <a:lnSpc>
                <a:spcPct val="100000"/>
              </a:lnSpc>
              <a:spcBef>
                <a:spcPts val="3840"/>
              </a:spcBef>
            </a:pPr>
            <a:r>
              <a:rPr sz="3200" spc="-15" dirty="0">
                <a:solidFill>
                  <a:srgbClr val="6C976A"/>
                </a:solidFill>
                <a:latin typeface="Microsoft YaHei"/>
                <a:cs typeface="Microsoft YaHei"/>
              </a:rPr>
              <a:t>每次都需要登录到一个一个节点进行启</a:t>
            </a:r>
            <a:r>
              <a:rPr sz="3200" spc="-50" dirty="0">
                <a:solidFill>
                  <a:srgbClr val="6C976A"/>
                </a:solidFill>
                <a:latin typeface="Microsoft YaHei"/>
                <a:cs typeface="Microsoft YaHei"/>
              </a:rPr>
              <a:t> </a:t>
            </a:r>
            <a:r>
              <a:rPr sz="3200" spc="-20" dirty="0">
                <a:solidFill>
                  <a:srgbClr val="6C976A"/>
                </a:solidFill>
                <a:latin typeface="Microsoft YaHei"/>
                <a:cs typeface="Microsoft YaHei"/>
              </a:rPr>
              <a:t>动，如果节点的数量成千上万，怎么办？</a:t>
            </a:r>
            <a:endParaRPr sz="3200">
              <a:latin typeface="Microsoft YaHei"/>
              <a:cs typeface="Microsoft YaHei"/>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sp>
        <p:nvSpPr>
          <p:cNvPr id="4" name="object 4"/>
          <p:cNvSpPr txBox="1"/>
          <p:nvPr/>
        </p:nvSpPr>
        <p:spPr>
          <a:xfrm>
            <a:off x="2133219" y="2216150"/>
            <a:ext cx="7925434" cy="2760980"/>
          </a:xfrm>
          <a:prstGeom prst="rect">
            <a:avLst/>
          </a:prstGeom>
          <a:ln w="31750">
            <a:solidFill>
              <a:srgbClr val="6C976A"/>
            </a:solidFill>
          </a:ln>
        </p:spPr>
        <p:txBody>
          <a:bodyPr vert="horz" wrap="square" lIns="0" tIns="177165" rIns="0" bIns="0" rtlCol="0">
            <a:spAutoFit/>
          </a:bodyPr>
          <a:lstStyle/>
          <a:p>
            <a:pPr marL="266065">
              <a:lnSpc>
                <a:spcPct val="100000"/>
              </a:lnSpc>
              <a:spcBef>
                <a:spcPts val="1395"/>
              </a:spcBef>
            </a:pPr>
            <a:r>
              <a:rPr sz="3200" dirty="0">
                <a:solidFill>
                  <a:srgbClr val="6C976A"/>
                </a:solidFill>
                <a:latin typeface="Microsoft YaHei"/>
                <a:cs typeface="Microsoft YaHei"/>
              </a:rPr>
              <a:t>4</a:t>
            </a:r>
            <a:r>
              <a:rPr sz="3200" spc="35" dirty="0">
                <a:solidFill>
                  <a:srgbClr val="6C976A"/>
                </a:solidFill>
                <a:latin typeface="Microsoft YaHei"/>
                <a:cs typeface="Microsoft YaHei"/>
              </a:rPr>
              <a:t> </a:t>
            </a:r>
            <a:r>
              <a:rPr sz="3200" spc="-25" dirty="0">
                <a:solidFill>
                  <a:srgbClr val="6C976A"/>
                </a:solidFill>
                <a:latin typeface="Microsoft YaHei"/>
                <a:cs typeface="Microsoft YaHei"/>
              </a:rPr>
              <a:t>Hadoop</a:t>
            </a:r>
            <a:r>
              <a:rPr sz="3200" spc="-15" dirty="0">
                <a:solidFill>
                  <a:srgbClr val="6C976A"/>
                </a:solidFill>
                <a:latin typeface="Microsoft YaHei"/>
                <a:cs typeface="Microsoft YaHei"/>
              </a:rPr>
              <a:t>运行模式</a:t>
            </a:r>
            <a:endParaRPr sz="3200">
              <a:latin typeface="Microsoft YaHei"/>
              <a:cs typeface="Microsoft YaHei"/>
            </a:endParaRPr>
          </a:p>
          <a:p>
            <a:pPr marL="266065">
              <a:lnSpc>
                <a:spcPct val="100000"/>
              </a:lnSpc>
              <a:spcBef>
                <a:spcPts val="3840"/>
              </a:spcBef>
            </a:pPr>
            <a:r>
              <a:rPr sz="3200" dirty="0">
                <a:solidFill>
                  <a:srgbClr val="6C976A"/>
                </a:solidFill>
                <a:latin typeface="Microsoft YaHei"/>
                <a:cs typeface="Microsoft YaHei"/>
              </a:rPr>
              <a:t>4.3</a:t>
            </a:r>
            <a:r>
              <a:rPr sz="3200" spc="-15" dirty="0">
                <a:solidFill>
                  <a:srgbClr val="6C976A"/>
                </a:solidFill>
                <a:latin typeface="Microsoft YaHei"/>
                <a:cs typeface="Microsoft YaHei"/>
              </a:rPr>
              <a:t> 完全分布式运行模式</a:t>
            </a:r>
            <a:endParaRPr sz="3200">
              <a:latin typeface="Microsoft YaHei"/>
              <a:cs typeface="Microsoft YaHei"/>
            </a:endParaRPr>
          </a:p>
          <a:p>
            <a:pPr marL="266065">
              <a:lnSpc>
                <a:spcPct val="100000"/>
              </a:lnSpc>
              <a:spcBef>
                <a:spcPts val="5"/>
              </a:spcBef>
            </a:pPr>
            <a:r>
              <a:rPr sz="3200" dirty="0">
                <a:solidFill>
                  <a:srgbClr val="6C976A"/>
                </a:solidFill>
                <a:latin typeface="Microsoft YaHei"/>
                <a:cs typeface="Microsoft YaHei"/>
              </a:rPr>
              <a:t>4.3.5</a:t>
            </a:r>
            <a:r>
              <a:rPr sz="3200" spc="10" dirty="0">
                <a:solidFill>
                  <a:srgbClr val="6C976A"/>
                </a:solidFill>
                <a:latin typeface="Microsoft YaHei"/>
                <a:cs typeface="Microsoft YaHei"/>
              </a:rPr>
              <a:t> </a:t>
            </a:r>
            <a:r>
              <a:rPr sz="3200" spc="-10" dirty="0">
                <a:solidFill>
                  <a:srgbClr val="6C976A"/>
                </a:solidFill>
                <a:latin typeface="Microsoft YaHei"/>
                <a:cs typeface="Microsoft YaHei"/>
              </a:rPr>
              <a:t>SSH免密登录配置</a:t>
            </a:r>
            <a:endParaRPr sz="3200">
              <a:latin typeface="Microsoft YaHei"/>
              <a:cs typeface="Microsoft YaHei"/>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402080" cy="299720"/>
          </a:xfrm>
          <a:prstGeom prst="rect">
            <a:avLst/>
          </a:prstGeom>
        </p:spPr>
        <p:txBody>
          <a:bodyPr vert="horz" wrap="square" lIns="0" tIns="12700" rIns="0" bIns="0" rtlCol="0">
            <a:spAutoFit/>
          </a:bodyPr>
          <a:lstStyle/>
          <a:p>
            <a:pPr marL="12700">
              <a:lnSpc>
                <a:spcPct val="100000"/>
              </a:lnSpc>
              <a:spcBef>
                <a:spcPts val="100"/>
              </a:spcBef>
            </a:pPr>
            <a:r>
              <a:rPr sz="1800" b="1" spc="-25" dirty="0">
                <a:solidFill>
                  <a:srgbClr val="CCE8CF"/>
                </a:solidFill>
                <a:latin typeface="Microsoft YaHei"/>
                <a:cs typeface="Microsoft YaHei"/>
              </a:rPr>
              <a:t>SSH</a:t>
            </a:r>
            <a:r>
              <a:rPr sz="1800" b="1" spc="-15" dirty="0">
                <a:solidFill>
                  <a:srgbClr val="CCE8CF"/>
                </a:solidFill>
                <a:latin typeface="Microsoft YaHei"/>
                <a:cs typeface="Microsoft YaHei"/>
              </a:rPr>
              <a:t>免密登录</a:t>
            </a:r>
            <a:endParaRPr sz="1800">
              <a:latin typeface="Microsoft YaHei"/>
              <a:cs typeface="Microsoft YaHei"/>
            </a:endParaRPr>
          </a:p>
        </p:txBody>
      </p:sp>
      <p:pic>
        <p:nvPicPr>
          <p:cNvPr id="4" name="object 4"/>
          <p:cNvPicPr/>
          <p:nvPr/>
        </p:nvPicPr>
        <p:blipFill>
          <a:blip r:embed="rId2" cstate="print"/>
          <a:stretch>
            <a:fillRect/>
          </a:stretch>
        </p:blipFill>
        <p:spPr>
          <a:xfrm>
            <a:off x="949325" y="872244"/>
            <a:ext cx="10293350" cy="598575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25" dirty="0">
                <a:solidFill>
                  <a:srgbClr val="CCE8CF"/>
                </a:solidFill>
                <a:latin typeface="Microsoft YaHei"/>
                <a:cs typeface="Microsoft YaHei"/>
              </a:rPr>
              <a:t>生态</a:t>
            </a:r>
            <a:endParaRPr sz="1800">
              <a:latin typeface="Microsoft YaHei"/>
              <a:cs typeface="Microsoft YaHei"/>
            </a:endParaRPr>
          </a:p>
        </p:txBody>
      </p:sp>
      <p:sp>
        <p:nvSpPr>
          <p:cNvPr id="3" name="object 3"/>
          <p:cNvSpPr/>
          <p:nvPr/>
        </p:nvSpPr>
        <p:spPr>
          <a:xfrm>
            <a:off x="2132329" y="1840382"/>
            <a:ext cx="7925434" cy="3988435"/>
          </a:xfrm>
          <a:custGeom>
            <a:avLst/>
            <a:gdLst/>
            <a:ahLst/>
            <a:cxnLst/>
            <a:rect l="l" t="t" r="r" b="b"/>
            <a:pathLst>
              <a:path w="7925434" h="3988435">
                <a:moveTo>
                  <a:pt x="0" y="3988308"/>
                </a:moveTo>
                <a:lnTo>
                  <a:pt x="7925434" y="3988308"/>
                </a:lnTo>
                <a:lnTo>
                  <a:pt x="7925434" y="0"/>
                </a:lnTo>
                <a:lnTo>
                  <a:pt x="0" y="0"/>
                </a:lnTo>
                <a:lnTo>
                  <a:pt x="0" y="3988308"/>
                </a:lnTo>
                <a:close/>
              </a:path>
            </a:pathLst>
          </a:custGeom>
          <a:ln w="31750">
            <a:solidFill>
              <a:srgbClr val="6C976A"/>
            </a:solidFill>
          </a:ln>
        </p:spPr>
        <p:txBody>
          <a:bodyPr wrap="square" lIns="0" tIns="0" rIns="0" bIns="0" rtlCol="0"/>
          <a:lstStyle/>
          <a:p>
            <a:endParaRPr/>
          </a:p>
        </p:txBody>
      </p:sp>
      <p:sp>
        <p:nvSpPr>
          <p:cNvPr id="4" name="object 4"/>
          <p:cNvSpPr txBox="1"/>
          <p:nvPr/>
        </p:nvSpPr>
        <p:spPr>
          <a:xfrm>
            <a:off x="2425319" y="2007489"/>
            <a:ext cx="7320915" cy="2220595"/>
          </a:xfrm>
          <a:prstGeom prst="rect">
            <a:avLst/>
          </a:prstGeom>
        </p:spPr>
        <p:txBody>
          <a:bodyPr vert="horz" wrap="square" lIns="0" tIns="12700" rIns="0" bIns="0" rtlCol="0">
            <a:spAutoFit/>
          </a:bodyPr>
          <a:lstStyle/>
          <a:p>
            <a:pPr marR="5080">
              <a:lnSpc>
                <a:spcPct val="100000"/>
              </a:lnSpc>
              <a:spcBef>
                <a:spcPts val="100"/>
              </a:spcBef>
            </a:pPr>
            <a:r>
              <a:rPr sz="2400" dirty="0">
                <a:solidFill>
                  <a:srgbClr val="6C976A"/>
                </a:solidFill>
                <a:latin typeface="Microsoft YaHei"/>
                <a:cs typeface="Microsoft YaHei"/>
              </a:rPr>
              <a:t>5. 可以说</a:t>
            </a:r>
            <a:r>
              <a:rPr sz="2400" spc="-25" dirty="0">
                <a:solidFill>
                  <a:srgbClr val="6C976A"/>
                </a:solidFill>
                <a:latin typeface="Microsoft YaHei"/>
                <a:cs typeface="Microsoft YaHei"/>
              </a:rPr>
              <a:t>Google</a:t>
            </a:r>
            <a:r>
              <a:rPr sz="2400" dirty="0">
                <a:solidFill>
                  <a:srgbClr val="6C976A"/>
                </a:solidFill>
                <a:latin typeface="Microsoft YaHei"/>
                <a:cs typeface="Microsoft YaHei"/>
              </a:rPr>
              <a:t>是</a:t>
            </a:r>
            <a:r>
              <a:rPr sz="2400" spc="-25" dirty="0">
                <a:solidFill>
                  <a:srgbClr val="6C976A"/>
                </a:solidFill>
                <a:latin typeface="Microsoft YaHei"/>
                <a:cs typeface="Microsoft YaHei"/>
              </a:rPr>
              <a:t>Hadoop</a:t>
            </a:r>
            <a:r>
              <a:rPr sz="2400" spc="-5" dirty="0">
                <a:solidFill>
                  <a:srgbClr val="6C976A"/>
                </a:solidFill>
                <a:latin typeface="Microsoft YaHei"/>
                <a:cs typeface="Microsoft YaHei"/>
              </a:rPr>
              <a:t>的思想之源，</a:t>
            </a:r>
            <a:r>
              <a:rPr sz="2400" spc="-25" dirty="0">
                <a:solidFill>
                  <a:srgbClr val="6C976A"/>
                </a:solidFill>
                <a:latin typeface="Microsoft YaHei"/>
                <a:cs typeface="Microsoft YaHei"/>
              </a:rPr>
              <a:t>Google在大</a:t>
            </a:r>
            <a:r>
              <a:rPr sz="2400" spc="-5" dirty="0">
                <a:solidFill>
                  <a:srgbClr val="6C976A"/>
                </a:solidFill>
                <a:latin typeface="Microsoft YaHei"/>
                <a:cs typeface="Microsoft YaHei"/>
              </a:rPr>
              <a:t>数据方面的三篇论文：</a:t>
            </a:r>
            <a:endParaRPr sz="2400">
              <a:latin typeface="Microsoft YaHei"/>
              <a:cs typeface="Microsoft YaHei"/>
            </a:endParaRPr>
          </a:p>
          <a:p>
            <a:pPr marL="914400">
              <a:lnSpc>
                <a:spcPct val="100000"/>
              </a:lnSpc>
              <a:spcBef>
                <a:spcPts val="2880"/>
              </a:spcBef>
              <a:tabLst>
                <a:tab pos="2743200" algn="l"/>
                <a:tab pos="3657600" algn="l"/>
              </a:tabLst>
            </a:pPr>
            <a:r>
              <a:rPr sz="2400" spc="-25" dirty="0">
                <a:solidFill>
                  <a:srgbClr val="6C976A"/>
                </a:solidFill>
                <a:latin typeface="Microsoft YaHei"/>
                <a:cs typeface="Microsoft YaHei"/>
              </a:rPr>
              <a:t>GFS</a:t>
            </a:r>
            <a:r>
              <a:rPr sz="2400" dirty="0">
                <a:solidFill>
                  <a:srgbClr val="6C976A"/>
                </a:solidFill>
                <a:latin typeface="Microsoft YaHei"/>
                <a:cs typeface="Microsoft YaHei"/>
              </a:rPr>
              <a:t>	-</a:t>
            </a:r>
            <a:r>
              <a:rPr sz="2400" spc="-50" dirty="0">
                <a:solidFill>
                  <a:srgbClr val="6C976A"/>
                </a:solidFill>
                <a:latin typeface="Microsoft YaHei"/>
                <a:cs typeface="Microsoft YaHei"/>
              </a:rPr>
              <a:t>&gt;</a:t>
            </a:r>
            <a:r>
              <a:rPr sz="2400" dirty="0">
                <a:solidFill>
                  <a:srgbClr val="6C976A"/>
                </a:solidFill>
                <a:latin typeface="Microsoft YaHei"/>
                <a:cs typeface="Microsoft YaHei"/>
              </a:rPr>
              <a:t>	</a:t>
            </a:r>
            <a:r>
              <a:rPr sz="2400" spc="-20" dirty="0">
                <a:solidFill>
                  <a:srgbClr val="6C976A"/>
                </a:solidFill>
                <a:latin typeface="Microsoft YaHei"/>
                <a:cs typeface="Microsoft YaHei"/>
              </a:rPr>
              <a:t>HDFS</a:t>
            </a:r>
            <a:endParaRPr sz="2400">
              <a:latin typeface="Microsoft YaHei"/>
              <a:cs typeface="Microsoft YaHei"/>
            </a:endParaRPr>
          </a:p>
          <a:p>
            <a:pPr marL="914400" marR="2740660">
              <a:lnSpc>
                <a:spcPct val="100000"/>
              </a:lnSpc>
              <a:tabLst>
                <a:tab pos="2743200" algn="l"/>
                <a:tab pos="3657600" algn="l"/>
              </a:tabLst>
            </a:pPr>
            <a:r>
              <a:rPr sz="2400" dirty="0">
                <a:solidFill>
                  <a:srgbClr val="6C976A"/>
                </a:solidFill>
                <a:latin typeface="Microsoft YaHei"/>
                <a:cs typeface="Microsoft YaHei"/>
              </a:rPr>
              <a:t>MapReduce</a:t>
            </a:r>
            <a:r>
              <a:rPr sz="2400" spc="-120" dirty="0">
                <a:solidFill>
                  <a:srgbClr val="6C976A"/>
                </a:solidFill>
                <a:latin typeface="Microsoft YaHei"/>
                <a:cs typeface="Microsoft YaHei"/>
              </a:rPr>
              <a:t> </a:t>
            </a:r>
            <a:r>
              <a:rPr sz="2400" dirty="0">
                <a:solidFill>
                  <a:srgbClr val="6C976A"/>
                </a:solidFill>
                <a:latin typeface="Microsoft YaHei"/>
                <a:cs typeface="Microsoft YaHei"/>
              </a:rPr>
              <a:t>-</a:t>
            </a:r>
            <a:r>
              <a:rPr sz="2400" spc="-50" dirty="0">
                <a:solidFill>
                  <a:srgbClr val="6C976A"/>
                </a:solidFill>
                <a:latin typeface="Microsoft YaHei"/>
                <a:cs typeface="Microsoft YaHei"/>
              </a:rPr>
              <a:t>&gt;</a:t>
            </a:r>
            <a:r>
              <a:rPr sz="2400" dirty="0">
                <a:solidFill>
                  <a:srgbClr val="6C976A"/>
                </a:solidFill>
                <a:latin typeface="Microsoft YaHei"/>
                <a:cs typeface="Microsoft YaHei"/>
              </a:rPr>
              <a:t>	</a:t>
            </a:r>
            <a:r>
              <a:rPr sz="2400" spc="-25" dirty="0">
                <a:solidFill>
                  <a:srgbClr val="6C976A"/>
                </a:solidFill>
                <a:latin typeface="Microsoft YaHei"/>
                <a:cs typeface="Microsoft YaHei"/>
              </a:rPr>
              <a:t>MR </a:t>
            </a:r>
            <a:r>
              <a:rPr sz="2400" spc="-10" dirty="0">
                <a:solidFill>
                  <a:srgbClr val="6C976A"/>
                </a:solidFill>
                <a:latin typeface="Microsoft YaHei"/>
                <a:cs typeface="Microsoft YaHei"/>
              </a:rPr>
              <a:t>BigTable</a:t>
            </a:r>
            <a:r>
              <a:rPr sz="2400" dirty="0">
                <a:solidFill>
                  <a:srgbClr val="6C976A"/>
                </a:solidFill>
                <a:latin typeface="Microsoft YaHei"/>
                <a:cs typeface="Microsoft YaHei"/>
              </a:rPr>
              <a:t>	-</a:t>
            </a:r>
            <a:r>
              <a:rPr sz="2400" spc="-50" dirty="0">
                <a:solidFill>
                  <a:srgbClr val="6C976A"/>
                </a:solidFill>
                <a:latin typeface="Microsoft YaHei"/>
                <a:cs typeface="Microsoft YaHei"/>
              </a:rPr>
              <a:t>&gt;</a:t>
            </a:r>
            <a:r>
              <a:rPr sz="2400" dirty="0">
                <a:solidFill>
                  <a:srgbClr val="6C976A"/>
                </a:solidFill>
                <a:latin typeface="Microsoft YaHei"/>
                <a:cs typeface="Microsoft YaHei"/>
              </a:rPr>
              <a:t>	</a:t>
            </a:r>
            <a:r>
              <a:rPr sz="2400" spc="-10" dirty="0">
                <a:solidFill>
                  <a:srgbClr val="6C976A"/>
                </a:solidFill>
                <a:latin typeface="Microsoft YaHei"/>
                <a:cs typeface="Microsoft YaHei"/>
              </a:rPr>
              <a:t>Hbase</a:t>
            </a:r>
            <a:endParaRPr sz="2400">
              <a:latin typeface="Microsoft YaHei"/>
              <a:cs typeface="Microsoft YaHei"/>
            </a:endParaRPr>
          </a:p>
        </p:txBody>
      </p:sp>
      <p:sp>
        <p:nvSpPr>
          <p:cNvPr id="5" name="object 5"/>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spc="-25" dirty="0">
                <a:solidFill>
                  <a:srgbClr val="6C976A"/>
                </a:solidFill>
                <a:latin typeface="Microsoft YaHei"/>
                <a:cs typeface="Microsoft YaHei"/>
              </a:rPr>
              <a:t>Hadoop</a:t>
            </a:r>
            <a:r>
              <a:rPr sz="2800" b="0" spc="-40" dirty="0">
                <a:solidFill>
                  <a:srgbClr val="6C976A"/>
                </a:solidFill>
                <a:latin typeface="Microsoft YaHei"/>
                <a:cs typeface="Microsoft YaHei"/>
              </a:rPr>
              <a:t>发展历史</a:t>
            </a:r>
            <a:endParaRPr sz="2800">
              <a:latin typeface="Microsoft YaHei"/>
              <a:cs typeface="Microsoft YaHei"/>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spc="-25" dirty="0">
                <a:solidFill>
                  <a:srgbClr val="CCE8CF"/>
                </a:solidFill>
              </a:rPr>
              <a:t>SSH</a:t>
            </a:r>
            <a:r>
              <a:rPr sz="1800" spc="-15" dirty="0">
                <a:solidFill>
                  <a:srgbClr val="CCE8CF"/>
                </a:solidFill>
              </a:rPr>
              <a:t>免密登录</a:t>
            </a:r>
            <a:endParaRPr sz="1800"/>
          </a:p>
        </p:txBody>
      </p:sp>
      <p:sp>
        <p:nvSpPr>
          <p:cNvPr id="3" name="object 3"/>
          <p:cNvSpPr txBox="1"/>
          <p:nvPr/>
        </p:nvSpPr>
        <p:spPr>
          <a:xfrm>
            <a:off x="2132329" y="1840382"/>
            <a:ext cx="7925434" cy="3988435"/>
          </a:xfrm>
          <a:prstGeom prst="rect">
            <a:avLst/>
          </a:prstGeom>
          <a:ln w="31750">
            <a:solidFill>
              <a:srgbClr val="6C976A"/>
            </a:solidFill>
          </a:ln>
        </p:spPr>
        <p:txBody>
          <a:bodyPr vert="horz" wrap="square" lIns="0" tIns="194945" rIns="0" bIns="0" rtlCol="0">
            <a:spAutoFit/>
          </a:bodyPr>
          <a:lstStyle/>
          <a:p>
            <a:pPr marL="816610" indent="-523875">
              <a:lnSpc>
                <a:spcPct val="100000"/>
              </a:lnSpc>
              <a:spcBef>
                <a:spcPts val="1535"/>
              </a:spcBef>
              <a:buSzPct val="93750"/>
              <a:buAutoNum type="arabicPlain"/>
              <a:tabLst>
                <a:tab pos="816610" algn="l"/>
              </a:tabLst>
            </a:pPr>
            <a:r>
              <a:rPr sz="1600" spc="-35" dirty="0">
                <a:solidFill>
                  <a:srgbClr val="6C976A"/>
                </a:solidFill>
                <a:latin typeface="Microsoft YaHei"/>
                <a:cs typeface="Microsoft YaHei"/>
              </a:rPr>
              <a:t>基本语法</a:t>
            </a:r>
            <a:endParaRPr sz="1600">
              <a:latin typeface="Microsoft YaHei"/>
              <a:cs typeface="Microsoft YaHei"/>
            </a:endParaRPr>
          </a:p>
          <a:p>
            <a:pPr marL="292735">
              <a:lnSpc>
                <a:spcPct val="100000"/>
              </a:lnSpc>
            </a:pPr>
            <a:r>
              <a:rPr sz="1600" spc="20" dirty="0">
                <a:solidFill>
                  <a:srgbClr val="6C976A"/>
                </a:solidFill>
                <a:latin typeface="Microsoft YaHei"/>
                <a:cs typeface="Microsoft YaHei"/>
              </a:rPr>
              <a:t># </a:t>
            </a:r>
            <a:r>
              <a:rPr sz="1600" dirty="0">
                <a:solidFill>
                  <a:srgbClr val="6C976A"/>
                </a:solidFill>
                <a:latin typeface="Microsoft YaHei"/>
                <a:cs typeface="Microsoft YaHei"/>
              </a:rPr>
              <a:t>ssh</a:t>
            </a:r>
            <a:r>
              <a:rPr sz="1600" spc="-25" dirty="0">
                <a:solidFill>
                  <a:srgbClr val="6C976A"/>
                </a:solidFill>
                <a:latin typeface="Microsoft YaHei"/>
                <a:cs typeface="Microsoft YaHei"/>
              </a:rPr>
              <a:t> 另一台主机的</a:t>
            </a:r>
            <a:r>
              <a:rPr sz="1600" spc="-20" dirty="0">
                <a:solidFill>
                  <a:srgbClr val="6C976A"/>
                </a:solidFill>
                <a:latin typeface="Microsoft YaHei"/>
                <a:cs typeface="Microsoft YaHei"/>
              </a:rPr>
              <a:t>IP</a:t>
            </a:r>
            <a:r>
              <a:rPr sz="1600" spc="-35" dirty="0">
                <a:solidFill>
                  <a:srgbClr val="6C976A"/>
                </a:solidFill>
                <a:latin typeface="Microsoft YaHei"/>
                <a:cs typeface="Microsoft YaHei"/>
              </a:rPr>
              <a:t>/主机名</a:t>
            </a:r>
            <a:endParaRPr sz="1600">
              <a:latin typeface="Microsoft YaHei"/>
              <a:cs typeface="Microsoft YaHei"/>
            </a:endParaRPr>
          </a:p>
          <a:p>
            <a:pPr marL="292735" marR="2987675" indent="523875">
              <a:lnSpc>
                <a:spcPct val="100000"/>
              </a:lnSpc>
              <a:spcBef>
                <a:spcPts val="1925"/>
              </a:spcBef>
              <a:buSzPct val="93750"/>
              <a:buAutoNum type="arabicPlain" startAt="2"/>
              <a:tabLst>
                <a:tab pos="816610" algn="l"/>
              </a:tabLst>
            </a:pPr>
            <a:r>
              <a:rPr sz="1600" spc="-10" dirty="0">
                <a:solidFill>
                  <a:srgbClr val="6C976A"/>
                </a:solidFill>
                <a:latin typeface="Microsoft YaHei"/>
                <a:cs typeface="Microsoft YaHei"/>
              </a:rPr>
              <a:t>ssh</a:t>
            </a:r>
            <a:r>
              <a:rPr sz="1600" spc="-20" dirty="0">
                <a:solidFill>
                  <a:srgbClr val="6C976A"/>
                </a:solidFill>
                <a:latin typeface="Microsoft YaHei"/>
                <a:cs typeface="Microsoft YaHei"/>
              </a:rPr>
              <a:t>连接出现“</a:t>
            </a:r>
            <a:r>
              <a:rPr sz="1600" dirty="0">
                <a:solidFill>
                  <a:srgbClr val="6C976A"/>
                </a:solidFill>
                <a:latin typeface="Microsoft YaHei"/>
                <a:cs typeface="Microsoft YaHei"/>
              </a:rPr>
              <a:t>Host</a:t>
            </a:r>
            <a:r>
              <a:rPr sz="1600" spc="-35" dirty="0">
                <a:solidFill>
                  <a:srgbClr val="6C976A"/>
                </a:solidFill>
                <a:latin typeface="Microsoft YaHei"/>
                <a:cs typeface="Microsoft YaHei"/>
              </a:rPr>
              <a:t> </a:t>
            </a:r>
            <a:r>
              <a:rPr sz="1600" dirty="0">
                <a:solidFill>
                  <a:srgbClr val="6C976A"/>
                </a:solidFill>
                <a:latin typeface="Microsoft YaHei"/>
                <a:cs typeface="Microsoft YaHei"/>
              </a:rPr>
              <a:t>key</a:t>
            </a:r>
            <a:r>
              <a:rPr sz="1600" spc="-15" dirty="0">
                <a:solidFill>
                  <a:srgbClr val="6C976A"/>
                </a:solidFill>
                <a:latin typeface="Microsoft YaHei"/>
                <a:cs typeface="Microsoft YaHei"/>
              </a:rPr>
              <a:t> </a:t>
            </a:r>
            <a:r>
              <a:rPr sz="1600" dirty="0">
                <a:solidFill>
                  <a:srgbClr val="6C976A"/>
                </a:solidFill>
                <a:latin typeface="Microsoft YaHei"/>
                <a:cs typeface="Microsoft YaHei"/>
              </a:rPr>
              <a:t>verification</a:t>
            </a:r>
            <a:r>
              <a:rPr sz="1600" spc="-35" dirty="0">
                <a:solidFill>
                  <a:srgbClr val="6C976A"/>
                </a:solidFill>
                <a:latin typeface="Microsoft YaHei"/>
                <a:cs typeface="Microsoft YaHei"/>
              </a:rPr>
              <a:t> </a:t>
            </a:r>
            <a:r>
              <a:rPr sz="1600" spc="-10" dirty="0">
                <a:solidFill>
                  <a:srgbClr val="6C976A"/>
                </a:solidFill>
                <a:latin typeface="Microsoft YaHei"/>
                <a:cs typeface="Microsoft YaHei"/>
              </a:rPr>
              <a:t>failed”</a:t>
            </a:r>
            <a:r>
              <a:rPr sz="1600" spc="-25" dirty="0">
                <a:solidFill>
                  <a:srgbClr val="6C976A"/>
                </a:solidFill>
                <a:latin typeface="Microsoft YaHei"/>
                <a:cs typeface="Microsoft YaHei"/>
              </a:rPr>
              <a:t>输入“</a:t>
            </a:r>
            <a:r>
              <a:rPr sz="1600" spc="-20" dirty="0">
                <a:solidFill>
                  <a:srgbClr val="6C976A"/>
                </a:solidFill>
                <a:latin typeface="Microsoft YaHei"/>
                <a:cs typeface="Microsoft YaHei"/>
              </a:rPr>
              <a:t>yes</a:t>
            </a:r>
            <a:r>
              <a:rPr sz="1600" spc="-35" dirty="0">
                <a:solidFill>
                  <a:srgbClr val="6C976A"/>
                </a:solidFill>
                <a:latin typeface="Microsoft YaHei"/>
                <a:cs typeface="Microsoft YaHei"/>
              </a:rPr>
              <a:t>”即可。</a:t>
            </a:r>
            <a:endParaRPr sz="1600">
              <a:latin typeface="Microsoft YaHei"/>
              <a:cs typeface="Microsoft YaHei"/>
            </a:endParaRPr>
          </a:p>
          <a:p>
            <a:pPr marL="816610" indent="-523875">
              <a:lnSpc>
                <a:spcPct val="100000"/>
              </a:lnSpc>
              <a:spcBef>
                <a:spcPts val="1920"/>
              </a:spcBef>
              <a:buSzPct val="93750"/>
              <a:buAutoNum type="arabicPlain" startAt="2"/>
              <a:tabLst>
                <a:tab pos="816610" algn="l"/>
              </a:tabLst>
            </a:pPr>
            <a:r>
              <a:rPr sz="1600" spc="-10" dirty="0">
                <a:solidFill>
                  <a:srgbClr val="6C976A"/>
                </a:solidFill>
                <a:latin typeface="Microsoft YaHei"/>
                <a:cs typeface="Microsoft YaHei"/>
              </a:rPr>
              <a:t>root</a:t>
            </a:r>
            <a:r>
              <a:rPr sz="1600" spc="-30" dirty="0">
                <a:solidFill>
                  <a:srgbClr val="6C976A"/>
                </a:solidFill>
                <a:latin typeface="Microsoft YaHei"/>
                <a:cs typeface="Microsoft YaHei"/>
              </a:rPr>
              <a:t>用户不能登录</a:t>
            </a:r>
            <a:endParaRPr sz="1600">
              <a:latin typeface="Microsoft YaHei"/>
              <a:cs typeface="Microsoft YaHei"/>
            </a:endParaRPr>
          </a:p>
          <a:p>
            <a:pPr marL="292735">
              <a:lnSpc>
                <a:spcPct val="100000"/>
              </a:lnSpc>
            </a:pPr>
            <a:r>
              <a:rPr sz="1600" spc="-25" dirty="0">
                <a:solidFill>
                  <a:srgbClr val="6C976A"/>
                </a:solidFill>
                <a:latin typeface="Microsoft YaHei"/>
                <a:cs typeface="Microsoft YaHei"/>
              </a:rPr>
              <a:t>编辑/</a:t>
            </a:r>
            <a:r>
              <a:rPr sz="1600" spc="-10" dirty="0">
                <a:solidFill>
                  <a:srgbClr val="6C976A"/>
                </a:solidFill>
                <a:latin typeface="Microsoft YaHei"/>
                <a:cs typeface="Microsoft YaHei"/>
              </a:rPr>
              <a:t>etc/ssh/sshd_config</a:t>
            </a:r>
            <a:r>
              <a:rPr sz="1600" spc="-20" dirty="0">
                <a:solidFill>
                  <a:srgbClr val="6C976A"/>
                </a:solidFill>
                <a:latin typeface="Microsoft YaHei"/>
                <a:cs typeface="Microsoft YaHei"/>
              </a:rPr>
              <a:t>，将PermitRootLogin</a:t>
            </a:r>
            <a:r>
              <a:rPr sz="1600" spc="-30" dirty="0">
                <a:solidFill>
                  <a:srgbClr val="6C976A"/>
                </a:solidFill>
                <a:latin typeface="Microsoft YaHei"/>
                <a:cs typeface="Microsoft YaHei"/>
              </a:rPr>
              <a:t>的值设置为</a:t>
            </a:r>
            <a:r>
              <a:rPr sz="1600" spc="-10" dirty="0">
                <a:solidFill>
                  <a:srgbClr val="6C976A"/>
                </a:solidFill>
                <a:latin typeface="Microsoft YaHei"/>
                <a:cs typeface="Microsoft YaHei"/>
              </a:rPr>
              <a:t>yes</a:t>
            </a:r>
            <a:r>
              <a:rPr sz="1600" spc="-50" dirty="0">
                <a:solidFill>
                  <a:srgbClr val="6C976A"/>
                </a:solidFill>
                <a:latin typeface="Microsoft YaHei"/>
                <a:cs typeface="Microsoft YaHei"/>
              </a:rPr>
              <a:t>。</a:t>
            </a:r>
            <a:endParaRPr sz="1600">
              <a:latin typeface="Microsoft YaHei"/>
              <a:cs typeface="Microsoft YaHei"/>
            </a:endParaRPr>
          </a:p>
        </p:txBody>
      </p:sp>
      <p:sp>
        <p:nvSpPr>
          <p:cNvPr id="4" name="object 4"/>
          <p:cNvSpPr txBox="1"/>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dirty="0">
                <a:solidFill>
                  <a:srgbClr val="6C976A"/>
                </a:solidFill>
                <a:latin typeface="Microsoft YaHei"/>
                <a:cs typeface="Microsoft YaHei"/>
              </a:rPr>
              <a:t>1</a:t>
            </a:r>
            <a:r>
              <a:rPr sz="2800" spc="-20" dirty="0">
                <a:solidFill>
                  <a:srgbClr val="6C976A"/>
                </a:solidFill>
                <a:latin typeface="Microsoft YaHei"/>
                <a:cs typeface="Microsoft YaHei"/>
              </a:rPr>
              <a:t>. 配置</a:t>
            </a:r>
            <a:r>
              <a:rPr sz="2800" spc="-25" dirty="0">
                <a:solidFill>
                  <a:srgbClr val="6C976A"/>
                </a:solidFill>
                <a:latin typeface="Microsoft YaHei"/>
                <a:cs typeface="Microsoft YaHei"/>
              </a:rPr>
              <a:t>SSH</a:t>
            </a:r>
            <a:endParaRPr sz="2800">
              <a:latin typeface="Microsoft YaHei"/>
              <a:cs typeface="Microsoft YaHe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5" dirty="0">
                <a:solidFill>
                  <a:srgbClr val="CCE8CF"/>
                </a:solidFill>
                <a:latin typeface="Microsoft YaHei"/>
                <a:cs typeface="Microsoft YaHei"/>
              </a:rPr>
              <a:t>SSH</a:t>
            </a:r>
            <a:r>
              <a:rPr sz="1800" b="1" spc="-15" dirty="0">
                <a:solidFill>
                  <a:srgbClr val="CCE8CF"/>
                </a:solidFill>
                <a:latin typeface="Microsoft YaHei"/>
                <a:cs typeface="Microsoft YaHei"/>
              </a:rPr>
              <a:t>免密登录</a:t>
            </a:r>
            <a:endParaRPr sz="1800">
              <a:latin typeface="Microsoft YaHei"/>
              <a:cs typeface="Microsoft YaHei"/>
            </a:endParaRPr>
          </a:p>
        </p:txBody>
      </p:sp>
      <p:pic>
        <p:nvPicPr>
          <p:cNvPr id="4" name="object 4"/>
          <p:cNvPicPr/>
          <p:nvPr/>
        </p:nvPicPr>
        <p:blipFill>
          <a:blip r:embed="rId2" cstate="print"/>
          <a:stretch>
            <a:fillRect/>
          </a:stretch>
        </p:blipFill>
        <p:spPr>
          <a:xfrm>
            <a:off x="1337183" y="1558162"/>
            <a:ext cx="9517507" cy="5299835"/>
          </a:xfrm>
          <a:prstGeom prst="rect">
            <a:avLst/>
          </a:prstGeom>
        </p:spPr>
      </p:pic>
      <p:sp>
        <p:nvSpPr>
          <p:cNvPr id="5" name="object 5"/>
          <p:cNvSpPr txBox="1"/>
          <p:nvPr/>
        </p:nvSpPr>
        <p:spPr>
          <a:xfrm>
            <a:off x="3352800" y="372821"/>
            <a:ext cx="6706234" cy="1156335"/>
          </a:xfrm>
          <a:prstGeom prst="rect">
            <a:avLst/>
          </a:prstGeom>
          <a:ln w="31750">
            <a:solidFill>
              <a:srgbClr val="6C976A"/>
            </a:solidFill>
          </a:ln>
        </p:spPr>
        <p:txBody>
          <a:bodyPr vert="horz" wrap="square" lIns="0" tIns="147320" rIns="0" bIns="0" rtlCol="0">
            <a:spAutoFit/>
          </a:bodyPr>
          <a:lstStyle/>
          <a:p>
            <a:pPr marL="254635">
              <a:lnSpc>
                <a:spcPct val="100000"/>
              </a:lnSpc>
              <a:spcBef>
                <a:spcPts val="1160"/>
              </a:spcBef>
            </a:pPr>
            <a:r>
              <a:rPr sz="2800" dirty="0">
                <a:solidFill>
                  <a:srgbClr val="6C976A"/>
                </a:solidFill>
                <a:latin typeface="Microsoft YaHei"/>
                <a:cs typeface="Microsoft YaHei"/>
              </a:rPr>
              <a:t>2.</a:t>
            </a:r>
            <a:r>
              <a:rPr sz="2800" spc="-45" dirty="0">
                <a:solidFill>
                  <a:srgbClr val="6C976A"/>
                </a:solidFill>
                <a:latin typeface="Microsoft YaHei"/>
                <a:cs typeface="Microsoft YaHei"/>
              </a:rPr>
              <a:t> 免密登录配置</a:t>
            </a:r>
            <a:endParaRPr sz="2800">
              <a:latin typeface="Microsoft YaHei"/>
              <a:cs typeface="Microsoft YaHei"/>
            </a:endParaRPr>
          </a:p>
          <a:p>
            <a:pPr marL="254635">
              <a:lnSpc>
                <a:spcPct val="100000"/>
              </a:lnSpc>
            </a:pPr>
            <a:r>
              <a:rPr sz="2800" spc="-25" dirty="0">
                <a:solidFill>
                  <a:srgbClr val="6C976A"/>
                </a:solidFill>
                <a:latin typeface="Microsoft YaHei"/>
                <a:cs typeface="Microsoft YaHei"/>
              </a:rPr>
              <a:t>（1）</a:t>
            </a:r>
            <a:r>
              <a:rPr sz="2800" spc="-40" dirty="0">
                <a:solidFill>
                  <a:srgbClr val="6C976A"/>
                </a:solidFill>
                <a:latin typeface="Microsoft YaHei"/>
                <a:cs typeface="Microsoft YaHei"/>
              </a:rPr>
              <a:t>免密登录原理</a:t>
            </a:r>
            <a:endParaRPr sz="2800">
              <a:latin typeface="Microsoft YaHei"/>
              <a:cs typeface="Microsoft YaHei"/>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5" dirty="0">
                <a:solidFill>
                  <a:srgbClr val="CCE8CF"/>
                </a:solidFill>
                <a:latin typeface="Microsoft YaHei"/>
                <a:cs typeface="Microsoft YaHei"/>
              </a:rPr>
              <a:t>SSH</a:t>
            </a:r>
            <a:r>
              <a:rPr sz="1800" b="1" spc="-15" dirty="0">
                <a:solidFill>
                  <a:srgbClr val="CCE8CF"/>
                </a:solidFill>
                <a:latin typeface="Microsoft YaHei"/>
                <a:cs typeface="Microsoft YaHei"/>
              </a:rPr>
              <a:t>免密登录</a:t>
            </a:r>
            <a:endParaRPr sz="1800">
              <a:latin typeface="Microsoft YaHei"/>
              <a:cs typeface="Microsoft YaHei"/>
            </a:endParaRPr>
          </a:p>
        </p:txBody>
      </p:sp>
      <p:sp>
        <p:nvSpPr>
          <p:cNvPr id="4" name="object 4"/>
          <p:cNvSpPr txBox="1"/>
          <p:nvPr/>
        </p:nvSpPr>
        <p:spPr>
          <a:xfrm>
            <a:off x="2132329" y="913764"/>
            <a:ext cx="7925434" cy="1677670"/>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spc="-25" dirty="0">
                <a:solidFill>
                  <a:srgbClr val="6C976A"/>
                </a:solidFill>
                <a:latin typeface="Microsoft YaHei"/>
                <a:cs typeface="Microsoft YaHei"/>
              </a:rPr>
              <a:t>（2）</a:t>
            </a:r>
            <a:r>
              <a:rPr sz="2800" spc="-40" dirty="0">
                <a:solidFill>
                  <a:srgbClr val="6C976A"/>
                </a:solidFill>
                <a:latin typeface="Microsoft YaHei"/>
                <a:cs typeface="Microsoft YaHei"/>
              </a:rPr>
              <a:t>生成公钥和私钥</a:t>
            </a:r>
            <a:endParaRPr sz="2800">
              <a:latin typeface="Microsoft YaHei"/>
              <a:cs typeface="Microsoft YaHei"/>
            </a:endParaRPr>
          </a:p>
          <a:p>
            <a:pPr marL="292735">
              <a:lnSpc>
                <a:spcPct val="100000"/>
              </a:lnSpc>
              <a:spcBef>
                <a:spcPts val="15"/>
              </a:spcBef>
            </a:pPr>
            <a:r>
              <a:rPr sz="2400" dirty="0">
                <a:solidFill>
                  <a:srgbClr val="6C976A"/>
                </a:solidFill>
                <a:latin typeface="Microsoft YaHei"/>
                <a:cs typeface="Microsoft YaHei"/>
              </a:rPr>
              <a:t>#</a:t>
            </a:r>
            <a:r>
              <a:rPr sz="2400" spc="-35" dirty="0">
                <a:solidFill>
                  <a:srgbClr val="6C976A"/>
                </a:solidFill>
                <a:latin typeface="Microsoft YaHei"/>
                <a:cs typeface="Microsoft YaHei"/>
              </a:rPr>
              <a:t> </a:t>
            </a:r>
            <a:r>
              <a:rPr sz="2400" spc="-10" dirty="0">
                <a:solidFill>
                  <a:srgbClr val="6C976A"/>
                </a:solidFill>
                <a:latin typeface="Microsoft YaHei"/>
                <a:cs typeface="Microsoft YaHei"/>
              </a:rPr>
              <a:t>ssh-</a:t>
            </a:r>
            <a:r>
              <a:rPr sz="2400" dirty="0">
                <a:solidFill>
                  <a:srgbClr val="6C976A"/>
                </a:solidFill>
                <a:latin typeface="Microsoft YaHei"/>
                <a:cs typeface="Microsoft YaHei"/>
              </a:rPr>
              <a:t>keygen</a:t>
            </a:r>
            <a:r>
              <a:rPr sz="2400" spc="-25" dirty="0">
                <a:solidFill>
                  <a:srgbClr val="6C976A"/>
                </a:solidFill>
                <a:latin typeface="Microsoft YaHei"/>
                <a:cs typeface="Microsoft YaHei"/>
              </a:rPr>
              <a:t> </a:t>
            </a:r>
            <a:r>
              <a:rPr sz="2400" dirty="0">
                <a:solidFill>
                  <a:srgbClr val="6C976A"/>
                </a:solidFill>
                <a:latin typeface="Microsoft YaHei"/>
                <a:cs typeface="Microsoft YaHei"/>
              </a:rPr>
              <a:t>-t</a:t>
            </a:r>
            <a:r>
              <a:rPr sz="2400" spc="-30" dirty="0">
                <a:solidFill>
                  <a:srgbClr val="6C976A"/>
                </a:solidFill>
                <a:latin typeface="Microsoft YaHei"/>
                <a:cs typeface="Microsoft YaHei"/>
              </a:rPr>
              <a:t> </a:t>
            </a:r>
            <a:r>
              <a:rPr sz="2400" spc="-25" dirty="0">
                <a:solidFill>
                  <a:srgbClr val="6C976A"/>
                </a:solidFill>
                <a:latin typeface="Microsoft YaHei"/>
                <a:cs typeface="Microsoft YaHei"/>
              </a:rPr>
              <a:t>rsa</a:t>
            </a:r>
            <a:endParaRPr sz="2400">
              <a:latin typeface="Microsoft YaHei"/>
              <a:cs typeface="Microsoft YaHei"/>
            </a:endParaRPr>
          </a:p>
          <a:p>
            <a:pPr marL="292735">
              <a:lnSpc>
                <a:spcPct val="100000"/>
              </a:lnSpc>
              <a:spcBef>
                <a:spcPts val="5"/>
              </a:spcBef>
            </a:pPr>
            <a:r>
              <a:rPr sz="2400" dirty="0">
                <a:solidFill>
                  <a:srgbClr val="6C976A"/>
                </a:solidFill>
                <a:latin typeface="Microsoft YaHei"/>
                <a:cs typeface="Microsoft YaHei"/>
              </a:rPr>
              <a:t>生成两个文件：id_rsa（私钥）、</a:t>
            </a:r>
            <a:r>
              <a:rPr sz="2400" spc="-10" dirty="0">
                <a:solidFill>
                  <a:srgbClr val="6C976A"/>
                </a:solidFill>
                <a:latin typeface="Microsoft YaHei"/>
                <a:cs typeface="Microsoft YaHei"/>
              </a:rPr>
              <a:t>id_rsa.pub（</a:t>
            </a:r>
            <a:r>
              <a:rPr sz="2400" dirty="0">
                <a:solidFill>
                  <a:srgbClr val="6C976A"/>
                </a:solidFill>
                <a:latin typeface="Microsoft YaHei"/>
                <a:cs typeface="Microsoft YaHei"/>
              </a:rPr>
              <a:t>公钥</a:t>
            </a:r>
            <a:r>
              <a:rPr sz="2400" spc="-50" dirty="0">
                <a:solidFill>
                  <a:srgbClr val="6C976A"/>
                </a:solidFill>
                <a:latin typeface="Microsoft YaHei"/>
                <a:cs typeface="Microsoft YaHei"/>
              </a:rPr>
              <a:t>）</a:t>
            </a:r>
            <a:endParaRPr sz="2400">
              <a:latin typeface="Microsoft YaHei"/>
              <a:cs typeface="Microsoft YaHei"/>
            </a:endParaRPr>
          </a:p>
        </p:txBody>
      </p:sp>
      <p:sp>
        <p:nvSpPr>
          <p:cNvPr id="5" name="object 5"/>
          <p:cNvSpPr txBox="1"/>
          <p:nvPr/>
        </p:nvSpPr>
        <p:spPr>
          <a:xfrm>
            <a:off x="2132329" y="2766060"/>
            <a:ext cx="7925434" cy="1677670"/>
          </a:xfrm>
          <a:prstGeom prst="rect">
            <a:avLst/>
          </a:prstGeom>
          <a:ln w="31750">
            <a:solidFill>
              <a:srgbClr val="6C976A"/>
            </a:solidFill>
          </a:ln>
        </p:spPr>
        <p:txBody>
          <a:bodyPr vert="horz" wrap="square" lIns="0" tIns="147955" rIns="0" bIns="0" rtlCol="0">
            <a:spAutoFit/>
          </a:bodyPr>
          <a:lstStyle/>
          <a:p>
            <a:pPr marL="292735">
              <a:lnSpc>
                <a:spcPct val="100000"/>
              </a:lnSpc>
              <a:spcBef>
                <a:spcPts val="1165"/>
              </a:spcBef>
            </a:pPr>
            <a:r>
              <a:rPr sz="2800" spc="-25" dirty="0">
                <a:solidFill>
                  <a:srgbClr val="6C976A"/>
                </a:solidFill>
                <a:latin typeface="Microsoft YaHei"/>
                <a:cs typeface="Microsoft YaHei"/>
              </a:rPr>
              <a:t>（3）</a:t>
            </a:r>
            <a:r>
              <a:rPr sz="2800" spc="-40" dirty="0">
                <a:solidFill>
                  <a:srgbClr val="6C976A"/>
                </a:solidFill>
                <a:latin typeface="Microsoft YaHei"/>
                <a:cs typeface="Microsoft YaHei"/>
              </a:rPr>
              <a:t>将公钥拷贝到要免密登录的目标机器上</a:t>
            </a:r>
            <a:endParaRPr sz="2800">
              <a:latin typeface="Microsoft YaHei"/>
              <a:cs typeface="Microsoft YaHei"/>
            </a:endParaRPr>
          </a:p>
          <a:p>
            <a:pPr marL="292735">
              <a:lnSpc>
                <a:spcPct val="100000"/>
              </a:lnSpc>
              <a:spcBef>
                <a:spcPts val="3375"/>
              </a:spcBef>
            </a:pPr>
            <a:r>
              <a:rPr sz="2400" dirty="0">
                <a:solidFill>
                  <a:srgbClr val="6C976A"/>
                </a:solidFill>
                <a:latin typeface="Microsoft YaHei"/>
                <a:cs typeface="Microsoft YaHei"/>
              </a:rPr>
              <a:t># </a:t>
            </a:r>
            <a:r>
              <a:rPr sz="2400" spc="-10" dirty="0">
                <a:solidFill>
                  <a:srgbClr val="6C976A"/>
                </a:solidFill>
                <a:latin typeface="Microsoft YaHei"/>
                <a:cs typeface="Microsoft YaHei"/>
              </a:rPr>
              <a:t>ssh-</a:t>
            </a:r>
            <a:r>
              <a:rPr sz="2400" spc="-20" dirty="0">
                <a:solidFill>
                  <a:srgbClr val="6C976A"/>
                </a:solidFill>
                <a:latin typeface="Microsoft YaHei"/>
                <a:cs typeface="Microsoft YaHei"/>
              </a:rPr>
              <a:t>copy-</a:t>
            </a:r>
            <a:r>
              <a:rPr sz="2400" dirty="0">
                <a:solidFill>
                  <a:srgbClr val="6C976A"/>
                </a:solidFill>
                <a:latin typeface="Microsoft YaHei"/>
                <a:cs typeface="Microsoft YaHei"/>
              </a:rPr>
              <a:t>id</a:t>
            </a:r>
            <a:r>
              <a:rPr sz="2400" spc="-5" dirty="0">
                <a:solidFill>
                  <a:srgbClr val="6C976A"/>
                </a:solidFill>
                <a:latin typeface="Microsoft YaHei"/>
                <a:cs typeface="Microsoft YaHei"/>
              </a:rPr>
              <a:t> 目标机器的</a:t>
            </a:r>
            <a:r>
              <a:rPr sz="2400" spc="-25" dirty="0">
                <a:solidFill>
                  <a:srgbClr val="6C976A"/>
                </a:solidFill>
                <a:latin typeface="Microsoft YaHei"/>
                <a:cs typeface="Microsoft YaHei"/>
              </a:rPr>
              <a:t>IP</a:t>
            </a:r>
            <a:endParaRPr sz="2400">
              <a:latin typeface="Microsoft YaHei"/>
              <a:cs typeface="Microsoft YaHei"/>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5" dirty="0">
                <a:solidFill>
                  <a:srgbClr val="CCE8CF"/>
                </a:solidFill>
                <a:latin typeface="Microsoft YaHei"/>
                <a:cs typeface="Microsoft YaHei"/>
              </a:rPr>
              <a:t>集群配置</a:t>
            </a:r>
            <a:endParaRPr sz="1800">
              <a:latin typeface="Microsoft YaHei"/>
              <a:cs typeface="Microsoft YaHei"/>
            </a:endParaRPr>
          </a:p>
        </p:txBody>
      </p:sp>
      <p:sp>
        <p:nvSpPr>
          <p:cNvPr id="3" name="object 3"/>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dirty="0">
                <a:solidFill>
                  <a:srgbClr val="6C976A"/>
                </a:solidFill>
                <a:latin typeface="Microsoft YaHei"/>
                <a:cs typeface="Microsoft YaHei"/>
              </a:rPr>
              <a:t>3</a:t>
            </a:r>
            <a:r>
              <a:rPr sz="2800" b="0" spc="40" dirty="0">
                <a:solidFill>
                  <a:srgbClr val="6C976A"/>
                </a:solidFill>
                <a:latin typeface="Microsoft YaHei"/>
                <a:cs typeface="Microsoft YaHei"/>
              </a:rPr>
              <a:t>. </a:t>
            </a:r>
            <a:r>
              <a:rPr sz="2800" b="0" spc="-20" dirty="0">
                <a:solidFill>
                  <a:srgbClr val="6C976A"/>
                </a:solidFill>
                <a:latin typeface="Microsoft YaHei"/>
                <a:cs typeface="Microsoft YaHei"/>
              </a:rPr>
              <a:t>~/.ssh</a:t>
            </a:r>
            <a:r>
              <a:rPr sz="2800" b="0" spc="-40" dirty="0">
                <a:solidFill>
                  <a:srgbClr val="6C976A"/>
                </a:solidFill>
                <a:latin typeface="Microsoft YaHei"/>
                <a:cs typeface="Microsoft YaHei"/>
              </a:rPr>
              <a:t>路径下的文件功能解释</a:t>
            </a:r>
            <a:endParaRPr sz="2800">
              <a:latin typeface="Microsoft YaHei"/>
              <a:cs typeface="Microsoft YaHei"/>
            </a:endParaRPr>
          </a:p>
        </p:txBody>
      </p:sp>
      <p:graphicFrame>
        <p:nvGraphicFramePr>
          <p:cNvPr id="4" name="object 4"/>
          <p:cNvGraphicFramePr>
            <a:graphicFrameLocks noGrp="1"/>
          </p:cNvGraphicFramePr>
          <p:nvPr/>
        </p:nvGraphicFramePr>
        <p:xfrm>
          <a:off x="1782191" y="2630170"/>
          <a:ext cx="8615045" cy="1583055"/>
        </p:xfrm>
        <a:graphic>
          <a:graphicData uri="http://schemas.openxmlformats.org/drawingml/2006/table">
            <a:tbl>
              <a:tblPr firstRow="1" bandRow="1">
                <a:tableStyleId>{2D5ABB26-0587-4C30-8999-92F81FD0307C}</a:tableStyleId>
              </a:tblPr>
              <a:tblGrid>
                <a:gridCol w="2366645">
                  <a:extLst>
                    <a:ext uri="{9D8B030D-6E8A-4147-A177-3AD203B41FA5}">
                      <a16:colId xmlns:a16="http://schemas.microsoft.com/office/drawing/2014/main" val="20000"/>
                    </a:ext>
                  </a:extLst>
                </a:gridCol>
                <a:gridCol w="6248400">
                  <a:extLst>
                    <a:ext uri="{9D8B030D-6E8A-4147-A177-3AD203B41FA5}">
                      <a16:colId xmlns:a16="http://schemas.microsoft.com/office/drawing/2014/main" val="20001"/>
                    </a:ext>
                  </a:extLst>
                </a:gridCol>
              </a:tblGrid>
              <a:tr h="395605">
                <a:tc>
                  <a:txBody>
                    <a:bodyPr/>
                    <a:lstStyle/>
                    <a:p>
                      <a:pPr marL="91440">
                        <a:lnSpc>
                          <a:spcPct val="100000"/>
                        </a:lnSpc>
                        <a:spcBef>
                          <a:spcPts val="225"/>
                        </a:spcBef>
                      </a:pPr>
                      <a:r>
                        <a:rPr sz="2000" spc="-10" dirty="0">
                          <a:latin typeface="SimSun"/>
                          <a:cs typeface="SimSun"/>
                        </a:rPr>
                        <a:t>known_hosts</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25"/>
                        </a:spcBef>
                      </a:pPr>
                      <a:r>
                        <a:rPr sz="2000" dirty="0">
                          <a:latin typeface="SimSun"/>
                          <a:cs typeface="SimSun"/>
                        </a:rPr>
                        <a:t>记录</a:t>
                      </a:r>
                      <a:r>
                        <a:rPr sz="2000" spc="-90" dirty="0">
                          <a:latin typeface="SimSun"/>
                          <a:cs typeface="SimSun"/>
                        </a:rPr>
                        <a:t>ssh</a:t>
                      </a:r>
                      <a:r>
                        <a:rPr sz="2000" spc="-10" dirty="0">
                          <a:latin typeface="SimSun"/>
                          <a:cs typeface="SimSun"/>
                        </a:rPr>
                        <a:t>访问过的主机的公钥</a:t>
                      </a:r>
                      <a:r>
                        <a:rPr sz="2000" spc="-130" dirty="0">
                          <a:latin typeface="SimSun"/>
                          <a:cs typeface="SimSun"/>
                        </a:rPr>
                        <a:t>（public</a:t>
                      </a:r>
                      <a:r>
                        <a:rPr sz="2000" spc="-420" dirty="0">
                          <a:latin typeface="SimSun"/>
                          <a:cs typeface="SimSun"/>
                        </a:rPr>
                        <a:t> </a:t>
                      </a:r>
                      <a:r>
                        <a:rPr sz="2000" spc="-20" dirty="0">
                          <a:latin typeface="SimSun"/>
                          <a:cs typeface="SimSun"/>
                        </a:rPr>
                        <a:t>key）</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95605">
                <a:tc>
                  <a:txBody>
                    <a:bodyPr/>
                    <a:lstStyle/>
                    <a:p>
                      <a:pPr marL="91440">
                        <a:lnSpc>
                          <a:spcPct val="100000"/>
                        </a:lnSpc>
                        <a:spcBef>
                          <a:spcPts val="225"/>
                        </a:spcBef>
                      </a:pPr>
                      <a:r>
                        <a:rPr sz="2000" spc="-30" dirty="0">
                          <a:latin typeface="SimSun"/>
                          <a:cs typeface="SimSun"/>
                        </a:rPr>
                        <a:t>id_rsa</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25"/>
                        </a:spcBef>
                      </a:pPr>
                      <a:r>
                        <a:rPr sz="2000" spc="-20" dirty="0">
                          <a:latin typeface="SimSun"/>
                          <a:cs typeface="SimSun"/>
                        </a:rPr>
                        <a:t>生成的私钥</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95605">
                <a:tc>
                  <a:txBody>
                    <a:bodyPr/>
                    <a:lstStyle/>
                    <a:p>
                      <a:pPr marL="91440">
                        <a:lnSpc>
                          <a:spcPct val="100000"/>
                        </a:lnSpc>
                        <a:spcBef>
                          <a:spcPts val="225"/>
                        </a:spcBef>
                      </a:pPr>
                      <a:r>
                        <a:rPr sz="2000" spc="-30" dirty="0">
                          <a:latin typeface="SimSun"/>
                          <a:cs typeface="SimSun"/>
                        </a:rPr>
                        <a:t>id_rsa.pub</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25"/>
                        </a:spcBef>
                      </a:pPr>
                      <a:r>
                        <a:rPr sz="2000" spc="-10" dirty="0">
                          <a:latin typeface="SimSun"/>
                          <a:cs typeface="SimSun"/>
                        </a:rPr>
                        <a:t>生成的公钥</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96240">
                <a:tc>
                  <a:txBody>
                    <a:bodyPr/>
                    <a:lstStyle/>
                    <a:p>
                      <a:pPr marL="91440">
                        <a:lnSpc>
                          <a:spcPct val="100000"/>
                        </a:lnSpc>
                        <a:spcBef>
                          <a:spcPts val="225"/>
                        </a:spcBef>
                      </a:pPr>
                      <a:r>
                        <a:rPr sz="2000" spc="-30" dirty="0">
                          <a:latin typeface="SimSun"/>
                          <a:cs typeface="SimSun"/>
                        </a:rPr>
                        <a:t>authorized_keys</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25"/>
                        </a:spcBef>
                      </a:pPr>
                      <a:r>
                        <a:rPr sz="2000" spc="-10" dirty="0">
                          <a:latin typeface="SimSun"/>
                          <a:cs typeface="SimSun"/>
                        </a:rPr>
                        <a:t>存放授权过的免密登录主机公钥</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大数据基础</a:t>
            </a:r>
            <a:endParaRPr sz="1800">
              <a:latin typeface="Microsoft YaHei"/>
              <a:cs typeface="Microsoft YaHei"/>
            </a:endParaRPr>
          </a:p>
        </p:txBody>
      </p:sp>
      <p:sp>
        <p:nvSpPr>
          <p:cNvPr id="3" name="object 3"/>
          <p:cNvSpPr/>
          <p:nvPr/>
        </p:nvSpPr>
        <p:spPr>
          <a:xfrm>
            <a:off x="2132329" y="1840357"/>
            <a:ext cx="7925434" cy="3192780"/>
          </a:xfrm>
          <a:custGeom>
            <a:avLst/>
            <a:gdLst/>
            <a:ahLst/>
            <a:cxnLst/>
            <a:rect l="l" t="t" r="r" b="b"/>
            <a:pathLst>
              <a:path w="7925434" h="3192779">
                <a:moveTo>
                  <a:pt x="0" y="3192653"/>
                </a:moveTo>
                <a:lnTo>
                  <a:pt x="7925434" y="3192653"/>
                </a:lnTo>
                <a:lnTo>
                  <a:pt x="7925434" y="0"/>
                </a:lnTo>
                <a:lnTo>
                  <a:pt x="0" y="0"/>
                </a:lnTo>
                <a:lnTo>
                  <a:pt x="0" y="3192653"/>
                </a:lnTo>
                <a:close/>
              </a:path>
            </a:pathLst>
          </a:custGeom>
          <a:ln w="31750">
            <a:solidFill>
              <a:srgbClr val="6C976A"/>
            </a:solidFill>
          </a:ln>
        </p:spPr>
        <p:txBody>
          <a:bodyPr wrap="square" lIns="0" tIns="0" rIns="0" bIns="0" rtlCol="0"/>
          <a:lstStyle/>
          <a:p>
            <a:endParaRPr/>
          </a:p>
        </p:txBody>
      </p:sp>
      <p:sp>
        <p:nvSpPr>
          <p:cNvPr id="4" name="object 4"/>
          <p:cNvSpPr txBox="1">
            <a:spLocks noGrp="1"/>
          </p:cNvSpPr>
          <p:nvPr>
            <p:ph type="body" idx="1"/>
          </p:nvPr>
        </p:nvSpPr>
        <p:spPr>
          <a:prstGeom prst="rect">
            <a:avLst/>
          </a:prstGeom>
        </p:spPr>
        <p:txBody>
          <a:bodyPr vert="horz" wrap="square" lIns="0" tIns="12700" rIns="0" bIns="0" rtlCol="0">
            <a:spAutoFit/>
          </a:bodyPr>
          <a:lstStyle/>
          <a:p>
            <a:pPr marL="12700" marR="5080" algn="just">
              <a:lnSpc>
                <a:spcPct val="100000"/>
              </a:lnSpc>
              <a:spcBef>
                <a:spcPts val="100"/>
              </a:spcBef>
            </a:pPr>
            <a:r>
              <a:rPr dirty="0"/>
              <a:t>大数据（Big</a:t>
            </a:r>
            <a:r>
              <a:rPr spc="-120" dirty="0"/>
              <a:t> </a:t>
            </a:r>
            <a:r>
              <a:rPr dirty="0"/>
              <a:t>Data）：指</a:t>
            </a:r>
            <a:r>
              <a:rPr dirty="0">
                <a:solidFill>
                  <a:srgbClr val="FF0000"/>
                </a:solidFill>
              </a:rPr>
              <a:t>无法在一定时间范围内</a:t>
            </a:r>
            <a:r>
              <a:rPr spc="-20" dirty="0"/>
              <a:t>用常规</a:t>
            </a:r>
            <a:r>
              <a:rPr spc="-5" dirty="0"/>
              <a:t>软件工具进行捕捉、管理和处理的数据的集合，是需要</a:t>
            </a:r>
            <a:r>
              <a:rPr spc="-15" dirty="0"/>
              <a:t>新处理模式才能具备更强的决策力、洞察发现力和流程</a:t>
            </a:r>
            <a:r>
              <a:rPr spc="-5" dirty="0"/>
              <a:t>优化能力的海量、高增长和多样化的信息资产。</a:t>
            </a:r>
          </a:p>
        </p:txBody>
      </p:sp>
      <p:sp>
        <p:nvSpPr>
          <p:cNvPr id="5" name="object 5"/>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spc="-40" dirty="0">
                <a:solidFill>
                  <a:srgbClr val="6C976A"/>
                </a:solidFill>
                <a:latin typeface="Microsoft YaHei"/>
                <a:cs typeface="Microsoft YaHei"/>
              </a:rPr>
              <a:t>大数据概念</a:t>
            </a:r>
            <a:endParaRPr sz="2800">
              <a:latin typeface="Microsoft YaHei"/>
              <a:cs typeface="Microsoft YaHei"/>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大数据基础</a:t>
            </a:r>
            <a:endParaRPr sz="1800">
              <a:latin typeface="Microsoft YaHei"/>
              <a:cs typeface="Microsoft YaHei"/>
            </a:endParaRPr>
          </a:p>
        </p:txBody>
      </p:sp>
      <p:sp>
        <p:nvSpPr>
          <p:cNvPr id="3" name="object 3"/>
          <p:cNvSpPr txBox="1"/>
          <p:nvPr/>
        </p:nvSpPr>
        <p:spPr>
          <a:xfrm>
            <a:off x="2132329" y="1840357"/>
            <a:ext cx="7925434" cy="3192780"/>
          </a:xfrm>
          <a:prstGeom prst="rect">
            <a:avLst/>
          </a:prstGeom>
          <a:ln w="31750">
            <a:solidFill>
              <a:srgbClr val="6C976A"/>
            </a:solidFill>
          </a:ln>
        </p:spPr>
        <p:txBody>
          <a:bodyPr vert="horz" wrap="square" lIns="0" tIns="179705" rIns="0" bIns="0" rtlCol="0">
            <a:spAutoFit/>
          </a:bodyPr>
          <a:lstStyle/>
          <a:p>
            <a:pPr marL="749935" indent="-457200">
              <a:lnSpc>
                <a:spcPct val="100000"/>
              </a:lnSpc>
              <a:spcBef>
                <a:spcPts val="1415"/>
              </a:spcBef>
              <a:buAutoNum type="arabicPeriod"/>
              <a:tabLst>
                <a:tab pos="749935" algn="l"/>
              </a:tabLst>
            </a:pPr>
            <a:r>
              <a:rPr sz="2400" spc="-10" dirty="0">
                <a:solidFill>
                  <a:srgbClr val="6C976A"/>
                </a:solidFill>
                <a:latin typeface="Microsoft YaHei"/>
                <a:cs typeface="Microsoft YaHei"/>
              </a:rPr>
              <a:t>MySQL</a:t>
            </a:r>
            <a:endParaRPr sz="2400">
              <a:latin typeface="Microsoft YaHei"/>
              <a:cs typeface="Microsoft YaHei"/>
            </a:endParaRPr>
          </a:p>
          <a:p>
            <a:pPr marL="292735" marR="488950">
              <a:lnSpc>
                <a:spcPct val="100000"/>
              </a:lnSpc>
            </a:pPr>
            <a:r>
              <a:rPr sz="2400" dirty="0">
                <a:solidFill>
                  <a:srgbClr val="6C976A"/>
                </a:solidFill>
                <a:latin typeface="Microsoft YaHei"/>
                <a:cs typeface="Microsoft YaHei"/>
              </a:rPr>
              <a:t>数据（条目</a:t>
            </a:r>
            <a:r>
              <a:rPr sz="2400" spc="-20" dirty="0">
                <a:solidFill>
                  <a:srgbClr val="6C976A"/>
                </a:solidFill>
                <a:latin typeface="Microsoft YaHei"/>
                <a:cs typeface="Microsoft YaHei"/>
              </a:rPr>
              <a:t>）：MySQL</a:t>
            </a:r>
            <a:r>
              <a:rPr sz="2400" spc="-15" dirty="0">
                <a:solidFill>
                  <a:srgbClr val="6C976A"/>
                </a:solidFill>
                <a:latin typeface="Microsoft YaHei"/>
                <a:cs typeface="Microsoft YaHei"/>
              </a:rPr>
              <a:t>，五千五百万条；大数据，上</a:t>
            </a:r>
            <a:r>
              <a:rPr sz="2400" spc="-30" dirty="0">
                <a:solidFill>
                  <a:srgbClr val="6C976A"/>
                </a:solidFill>
                <a:latin typeface="Microsoft YaHei"/>
                <a:cs typeface="Microsoft YaHei"/>
              </a:rPr>
              <a:t>亿；</a:t>
            </a:r>
            <a:endParaRPr sz="2400">
              <a:latin typeface="Microsoft YaHei"/>
              <a:cs typeface="Microsoft YaHei"/>
            </a:endParaRPr>
          </a:p>
          <a:p>
            <a:pPr marL="292735" marR="540385">
              <a:lnSpc>
                <a:spcPct val="100000"/>
              </a:lnSpc>
            </a:pPr>
            <a:r>
              <a:rPr sz="2400" spc="-5" dirty="0">
                <a:solidFill>
                  <a:srgbClr val="6C976A"/>
                </a:solidFill>
                <a:latin typeface="Microsoft YaHei"/>
                <a:cs typeface="Microsoft YaHei"/>
              </a:rPr>
              <a:t>集群节点数量：</a:t>
            </a:r>
            <a:r>
              <a:rPr sz="2400" spc="-25" dirty="0">
                <a:solidFill>
                  <a:srgbClr val="6C976A"/>
                </a:solidFill>
                <a:latin typeface="Microsoft YaHei"/>
                <a:cs typeface="Microsoft YaHei"/>
              </a:rPr>
              <a:t>MySQL，30</a:t>
            </a:r>
            <a:r>
              <a:rPr sz="2400" dirty="0">
                <a:solidFill>
                  <a:srgbClr val="6C976A"/>
                </a:solidFill>
                <a:latin typeface="Microsoft YaHei"/>
                <a:cs typeface="Microsoft YaHei"/>
              </a:rPr>
              <a:t>到</a:t>
            </a:r>
            <a:r>
              <a:rPr sz="2400" spc="-10" dirty="0">
                <a:solidFill>
                  <a:srgbClr val="6C976A"/>
                </a:solidFill>
                <a:latin typeface="Microsoft YaHei"/>
                <a:cs typeface="Microsoft YaHei"/>
              </a:rPr>
              <a:t>100；BAT、美团、滴滴，上万；</a:t>
            </a:r>
            <a:endParaRPr sz="2400">
              <a:latin typeface="Microsoft YaHei"/>
              <a:cs typeface="Microsoft YaHei"/>
            </a:endParaRPr>
          </a:p>
          <a:p>
            <a:pPr marL="635000" indent="-342265">
              <a:lnSpc>
                <a:spcPct val="100000"/>
              </a:lnSpc>
              <a:spcBef>
                <a:spcPts val="2880"/>
              </a:spcBef>
              <a:buAutoNum type="arabicPeriod" startAt="2"/>
              <a:tabLst>
                <a:tab pos="635000" algn="l"/>
              </a:tabLst>
            </a:pPr>
            <a:r>
              <a:rPr sz="2400" spc="-10" dirty="0">
                <a:solidFill>
                  <a:srgbClr val="6C976A"/>
                </a:solidFill>
                <a:latin typeface="Microsoft YaHei"/>
                <a:cs typeface="Microsoft YaHei"/>
              </a:rPr>
              <a:t>JavaEE</a:t>
            </a:r>
            <a:endParaRPr sz="2400">
              <a:latin typeface="Microsoft YaHei"/>
              <a:cs typeface="Microsoft YaHei"/>
            </a:endParaRPr>
          </a:p>
        </p:txBody>
      </p:sp>
      <p:sp>
        <p:nvSpPr>
          <p:cNvPr id="4" name="object 4"/>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spc="-40" dirty="0">
                <a:solidFill>
                  <a:srgbClr val="6C976A"/>
                </a:solidFill>
                <a:latin typeface="Microsoft YaHei"/>
                <a:cs typeface="Microsoft YaHei"/>
              </a:rPr>
              <a:t>常规软件工具</a:t>
            </a:r>
            <a:endParaRPr sz="2800">
              <a:latin typeface="Microsoft YaHei"/>
              <a:cs typeface="Microsoft YaHei"/>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大数据基础</a:t>
            </a:r>
            <a:endParaRPr sz="1800">
              <a:latin typeface="Microsoft YaHei"/>
              <a:cs typeface="Microsoft YaHei"/>
            </a:endParaRPr>
          </a:p>
        </p:txBody>
      </p:sp>
      <p:sp>
        <p:nvSpPr>
          <p:cNvPr id="3" name="object 3"/>
          <p:cNvSpPr/>
          <p:nvPr/>
        </p:nvSpPr>
        <p:spPr>
          <a:xfrm>
            <a:off x="2132329" y="1840357"/>
            <a:ext cx="7925434" cy="3192780"/>
          </a:xfrm>
          <a:custGeom>
            <a:avLst/>
            <a:gdLst/>
            <a:ahLst/>
            <a:cxnLst/>
            <a:rect l="l" t="t" r="r" b="b"/>
            <a:pathLst>
              <a:path w="7925434" h="3192779">
                <a:moveTo>
                  <a:pt x="0" y="3192653"/>
                </a:moveTo>
                <a:lnTo>
                  <a:pt x="7925434" y="3192653"/>
                </a:lnTo>
                <a:lnTo>
                  <a:pt x="7925434" y="0"/>
                </a:lnTo>
                <a:lnTo>
                  <a:pt x="0" y="0"/>
                </a:lnTo>
                <a:lnTo>
                  <a:pt x="0" y="3192653"/>
                </a:lnTo>
                <a:close/>
              </a:path>
            </a:pathLst>
          </a:custGeom>
          <a:ln w="31750">
            <a:solidFill>
              <a:srgbClr val="6C976A"/>
            </a:solidFill>
          </a:ln>
        </p:spPr>
        <p:txBody>
          <a:bodyPr wrap="square" lIns="0" tIns="0" rIns="0" bIns="0" rtlCol="0"/>
          <a:lstStyle/>
          <a:p>
            <a:endParaRPr/>
          </a:p>
        </p:txBody>
      </p:sp>
      <p:sp>
        <p:nvSpPr>
          <p:cNvPr id="4" name="object 4"/>
          <p:cNvSpPr txBox="1">
            <a:spLocks noGrp="1"/>
          </p:cNvSpPr>
          <p:nvPr>
            <p:ph type="body" idx="1"/>
          </p:nvPr>
        </p:nvSpPr>
        <p:spPr>
          <a:prstGeom prst="rect">
            <a:avLst/>
          </a:prstGeom>
        </p:spPr>
        <p:txBody>
          <a:bodyPr vert="horz" wrap="square" lIns="0" tIns="12700" rIns="0" bIns="0" rtlCol="0">
            <a:spAutoFit/>
          </a:bodyPr>
          <a:lstStyle/>
          <a:p>
            <a:pPr marL="12700" marR="5080" algn="just">
              <a:lnSpc>
                <a:spcPct val="100000"/>
              </a:lnSpc>
              <a:spcBef>
                <a:spcPts val="100"/>
              </a:spcBef>
            </a:pPr>
            <a:r>
              <a:rPr dirty="0"/>
              <a:t>大数据（Big</a:t>
            </a:r>
            <a:r>
              <a:rPr spc="-120" dirty="0"/>
              <a:t> </a:t>
            </a:r>
            <a:r>
              <a:rPr dirty="0"/>
              <a:t>Data）：</a:t>
            </a:r>
            <a:r>
              <a:rPr spc="-5" dirty="0"/>
              <a:t>指无法在一定时间范围内用常规软件工具进行捕捉、管理和处理的数据的集合，是需要</a:t>
            </a:r>
            <a:r>
              <a:rPr spc="-15" dirty="0"/>
              <a:t>新处理模式才能具备更强的决策力、洞察发现力和流程</a:t>
            </a:r>
            <a:r>
              <a:rPr dirty="0"/>
              <a:t>优化能力的</a:t>
            </a:r>
            <a:r>
              <a:rPr dirty="0">
                <a:solidFill>
                  <a:srgbClr val="FF0000"/>
                </a:solidFill>
              </a:rPr>
              <a:t>海量、高增长和多样化</a:t>
            </a:r>
            <a:r>
              <a:rPr spc="-10" dirty="0"/>
              <a:t>的信息资产。</a:t>
            </a:r>
          </a:p>
        </p:txBody>
      </p:sp>
      <p:sp>
        <p:nvSpPr>
          <p:cNvPr id="5" name="object 5"/>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spc="-40" dirty="0">
                <a:solidFill>
                  <a:srgbClr val="6C976A"/>
                </a:solidFill>
                <a:latin typeface="Microsoft YaHei"/>
                <a:cs typeface="Microsoft YaHei"/>
              </a:rPr>
              <a:t>大数据概念</a:t>
            </a:r>
            <a:endParaRPr sz="2800">
              <a:latin typeface="Microsoft YaHei"/>
              <a:cs typeface="Microsoft YaHei"/>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大数据基础</a:t>
            </a:r>
            <a:endParaRPr sz="1800">
              <a:latin typeface="Microsoft YaHei"/>
              <a:cs typeface="Microsoft YaHei"/>
            </a:endParaRPr>
          </a:p>
        </p:txBody>
      </p:sp>
      <p:sp>
        <p:nvSpPr>
          <p:cNvPr id="3" name="object 3"/>
          <p:cNvSpPr/>
          <p:nvPr/>
        </p:nvSpPr>
        <p:spPr>
          <a:xfrm>
            <a:off x="2132329" y="1840357"/>
            <a:ext cx="7925434" cy="3192780"/>
          </a:xfrm>
          <a:custGeom>
            <a:avLst/>
            <a:gdLst/>
            <a:ahLst/>
            <a:cxnLst/>
            <a:rect l="l" t="t" r="r" b="b"/>
            <a:pathLst>
              <a:path w="7925434" h="3192779">
                <a:moveTo>
                  <a:pt x="0" y="3192653"/>
                </a:moveTo>
                <a:lnTo>
                  <a:pt x="7925434" y="3192653"/>
                </a:lnTo>
                <a:lnTo>
                  <a:pt x="7925434" y="0"/>
                </a:lnTo>
                <a:lnTo>
                  <a:pt x="0" y="0"/>
                </a:lnTo>
                <a:lnTo>
                  <a:pt x="0" y="3192653"/>
                </a:lnTo>
                <a:close/>
              </a:path>
            </a:pathLst>
          </a:custGeom>
          <a:ln w="31750">
            <a:solidFill>
              <a:srgbClr val="6C976A"/>
            </a:solidFill>
          </a:ln>
        </p:spPr>
        <p:txBody>
          <a:bodyPr wrap="square" lIns="0" tIns="0" rIns="0" bIns="0" rtlCol="0"/>
          <a:lstStyle/>
          <a:p>
            <a:endParaRPr/>
          </a:p>
        </p:txBody>
      </p:sp>
      <p:sp>
        <p:nvSpPr>
          <p:cNvPr id="4" name="object 4"/>
          <p:cNvSpPr txBox="1"/>
          <p:nvPr/>
        </p:nvSpPr>
        <p:spPr>
          <a:xfrm>
            <a:off x="2412619" y="2007489"/>
            <a:ext cx="7242175" cy="112331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6C976A"/>
                </a:solidFill>
                <a:latin typeface="Microsoft YaHei"/>
                <a:cs typeface="Microsoft YaHei"/>
              </a:rPr>
              <a:t>按顺序给出数据存储单位：</a:t>
            </a:r>
            <a:endParaRPr sz="2400">
              <a:latin typeface="Microsoft YaHei"/>
              <a:cs typeface="Microsoft YaHei"/>
            </a:endParaRPr>
          </a:p>
          <a:p>
            <a:pPr marL="12700" marR="5080">
              <a:lnSpc>
                <a:spcPct val="100000"/>
              </a:lnSpc>
            </a:pPr>
            <a:r>
              <a:rPr sz="2400" spc="-10" dirty="0">
                <a:solidFill>
                  <a:srgbClr val="6C976A"/>
                </a:solidFill>
                <a:latin typeface="Microsoft YaHei"/>
                <a:cs typeface="Microsoft YaHei"/>
              </a:rPr>
              <a:t>Bit</a:t>
            </a:r>
            <a:r>
              <a:rPr sz="2400" dirty="0">
                <a:solidFill>
                  <a:srgbClr val="6C976A"/>
                </a:solidFill>
                <a:latin typeface="Microsoft YaHei"/>
                <a:cs typeface="Microsoft YaHei"/>
              </a:rPr>
              <a:t>、</a:t>
            </a:r>
            <a:r>
              <a:rPr sz="2400" spc="-25" dirty="0">
                <a:solidFill>
                  <a:srgbClr val="6C976A"/>
                </a:solidFill>
                <a:latin typeface="Microsoft YaHei"/>
                <a:cs typeface="Microsoft YaHei"/>
              </a:rPr>
              <a:t>Byte</a:t>
            </a:r>
            <a:r>
              <a:rPr sz="2400" dirty="0">
                <a:solidFill>
                  <a:srgbClr val="6C976A"/>
                </a:solidFill>
                <a:latin typeface="Microsoft YaHei"/>
                <a:cs typeface="Microsoft YaHei"/>
              </a:rPr>
              <a:t>、</a:t>
            </a:r>
            <a:r>
              <a:rPr sz="2400" spc="-10" dirty="0">
                <a:solidFill>
                  <a:srgbClr val="6C976A"/>
                </a:solidFill>
                <a:latin typeface="Microsoft YaHei"/>
                <a:cs typeface="Microsoft YaHei"/>
              </a:rPr>
              <a:t>KB</a:t>
            </a:r>
            <a:r>
              <a:rPr sz="2400" dirty="0">
                <a:solidFill>
                  <a:srgbClr val="6C976A"/>
                </a:solidFill>
                <a:latin typeface="Microsoft YaHei"/>
                <a:cs typeface="Microsoft YaHei"/>
              </a:rPr>
              <a:t>、</a:t>
            </a:r>
            <a:r>
              <a:rPr sz="2400" spc="-10" dirty="0">
                <a:solidFill>
                  <a:srgbClr val="6C976A"/>
                </a:solidFill>
                <a:latin typeface="Microsoft YaHei"/>
                <a:cs typeface="Microsoft YaHei"/>
              </a:rPr>
              <a:t>MB</a:t>
            </a:r>
            <a:r>
              <a:rPr sz="2400" dirty="0">
                <a:solidFill>
                  <a:srgbClr val="6C976A"/>
                </a:solidFill>
                <a:latin typeface="Microsoft YaHei"/>
                <a:cs typeface="Microsoft YaHei"/>
              </a:rPr>
              <a:t>、</a:t>
            </a:r>
            <a:r>
              <a:rPr sz="2400" spc="-10" dirty="0">
                <a:solidFill>
                  <a:srgbClr val="6C976A"/>
                </a:solidFill>
                <a:latin typeface="Microsoft YaHei"/>
                <a:cs typeface="Microsoft YaHei"/>
              </a:rPr>
              <a:t>GB</a:t>
            </a:r>
            <a:r>
              <a:rPr sz="2400" dirty="0">
                <a:solidFill>
                  <a:srgbClr val="6C976A"/>
                </a:solidFill>
                <a:latin typeface="Microsoft YaHei"/>
                <a:cs typeface="Microsoft YaHei"/>
              </a:rPr>
              <a:t>、</a:t>
            </a:r>
            <a:r>
              <a:rPr sz="2400" spc="-10" dirty="0">
                <a:solidFill>
                  <a:srgbClr val="FF0000"/>
                </a:solidFill>
                <a:latin typeface="Microsoft YaHei"/>
                <a:cs typeface="Microsoft YaHei"/>
              </a:rPr>
              <a:t>TB</a:t>
            </a:r>
            <a:r>
              <a:rPr sz="2400" dirty="0">
                <a:solidFill>
                  <a:srgbClr val="6C976A"/>
                </a:solidFill>
                <a:latin typeface="Microsoft YaHei"/>
                <a:cs typeface="Microsoft YaHei"/>
              </a:rPr>
              <a:t>、</a:t>
            </a:r>
            <a:r>
              <a:rPr sz="2400" spc="-10" dirty="0">
                <a:solidFill>
                  <a:srgbClr val="FF0000"/>
                </a:solidFill>
                <a:latin typeface="Microsoft YaHei"/>
                <a:cs typeface="Microsoft YaHei"/>
              </a:rPr>
              <a:t>PB</a:t>
            </a:r>
            <a:r>
              <a:rPr sz="2400" dirty="0">
                <a:solidFill>
                  <a:srgbClr val="6C976A"/>
                </a:solidFill>
                <a:latin typeface="Microsoft YaHei"/>
                <a:cs typeface="Microsoft YaHei"/>
              </a:rPr>
              <a:t>、</a:t>
            </a:r>
            <a:r>
              <a:rPr sz="2400" spc="-10" dirty="0">
                <a:solidFill>
                  <a:srgbClr val="FF0000"/>
                </a:solidFill>
                <a:latin typeface="Microsoft YaHei"/>
                <a:cs typeface="Microsoft YaHei"/>
              </a:rPr>
              <a:t>EB</a:t>
            </a:r>
            <a:r>
              <a:rPr sz="2400" dirty="0">
                <a:solidFill>
                  <a:srgbClr val="6C976A"/>
                </a:solidFill>
                <a:latin typeface="Microsoft YaHei"/>
                <a:cs typeface="Microsoft YaHei"/>
              </a:rPr>
              <a:t>、</a:t>
            </a:r>
            <a:r>
              <a:rPr sz="2400" spc="-10" dirty="0">
                <a:solidFill>
                  <a:srgbClr val="6C976A"/>
                </a:solidFill>
                <a:latin typeface="Microsoft YaHei"/>
                <a:cs typeface="Microsoft YaHei"/>
              </a:rPr>
              <a:t>ZB</a:t>
            </a:r>
            <a:r>
              <a:rPr sz="2400" dirty="0">
                <a:solidFill>
                  <a:srgbClr val="6C976A"/>
                </a:solidFill>
                <a:latin typeface="Microsoft YaHei"/>
                <a:cs typeface="Microsoft YaHei"/>
              </a:rPr>
              <a:t>、</a:t>
            </a:r>
            <a:r>
              <a:rPr sz="2400" spc="-10" dirty="0">
                <a:solidFill>
                  <a:srgbClr val="6C976A"/>
                </a:solidFill>
                <a:latin typeface="Microsoft YaHei"/>
                <a:cs typeface="Microsoft YaHei"/>
              </a:rPr>
              <a:t>YB</a:t>
            </a:r>
            <a:r>
              <a:rPr sz="2400" spc="-50" dirty="0">
                <a:solidFill>
                  <a:srgbClr val="6C976A"/>
                </a:solidFill>
                <a:latin typeface="Microsoft YaHei"/>
                <a:cs typeface="Microsoft YaHei"/>
              </a:rPr>
              <a:t>、 </a:t>
            </a:r>
            <a:r>
              <a:rPr sz="2400" spc="-10" dirty="0">
                <a:solidFill>
                  <a:srgbClr val="6C976A"/>
                </a:solidFill>
                <a:latin typeface="Microsoft YaHei"/>
                <a:cs typeface="Microsoft YaHei"/>
              </a:rPr>
              <a:t>BB、NB、DB</a:t>
            </a:r>
            <a:r>
              <a:rPr sz="2400" spc="-50" dirty="0">
                <a:solidFill>
                  <a:srgbClr val="6C976A"/>
                </a:solidFill>
                <a:latin typeface="Microsoft YaHei"/>
                <a:cs typeface="Microsoft YaHei"/>
              </a:rPr>
              <a:t>。</a:t>
            </a:r>
            <a:endParaRPr sz="2400">
              <a:latin typeface="Microsoft YaHei"/>
              <a:cs typeface="Microsoft YaHei"/>
            </a:endParaRPr>
          </a:p>
        </p:txBody>
      </p:sp>
      <p:graphicFrame>
        <p:nvGraphicFramePr>
          <p:cNvPr id="5" name="object 5"/>
          <p:cNvGraphicFramePr>
            <a:graphicFrameLocks noGrp="1"/>
          </p:cNvGraphicFramePr>
          <p:nvPr/>
        </p:nvGraphicFramePr>
        <p:xfrm>
          <a:off x="2393569" y="3465899"/>
          <a:ext cx="7341869" cy="767080"/>
        </p:xfrm>
        <a:graphic>
          <a:graphicData uri="http://schemas.openxmlformats.org/drawingml/2006/table">
            <a:tbl>
              <a:tblPr firstRow="1" bandRow="1">
                <a:tableStyleId>{2D5ABB26-0587-4C30-8999-92F81FD0307C}</a:tableStyleId>
              </a:tblPr>
              <a:tblGrid>
                <a:gridCol w="2315210">
                  <a:extLst>
                    <a:ext uri="{9D8B030D-6E8A-4147-A177-3AD203B41FA5}">
                      <a16:colId xmlns:a16="http://schemas.microsoft.com/office/drawing/2014/main" val="20000"/>
                    </a:ext>
                  </a:extLst>
                </a:gridCol>
                <a:gridCol w="2897505">
                  <a:extLst>
                    <a:ext uri="{9D8B030D-6E8A-4147-A177-3AD203B41FA5}">
                      <a16:colId xmlns:a16="http://schemas.microsoft.com/office/drawing/2014/main" val="20001"/>
                    </a:ext>
                  </a:extLst>
                </a:gridCol>
                <a:gridCol w="2129154">
                  <a:extLst>
                    <a:ext uri="{9D8B030D-6E8A-4147-A177-3AD203B41FA5}">
                      <a16:colId xmlns:a16="http://schemas.microsoft.com/office/drawing/2014/main" val="20002"/>
                    </a:ext>
                  </a:extLst>
                </a:gridCol>
              </a:tblGrid>
              <a:tr h="383540">
                <a:tc>
                  <a:txBody>
                    <a:bodyPr/>
                    <a:lstStyle/>
                    <a:p>
                      <a:pPr marL="31750">
                        <a:lnSpc>
                          <a:spcPts val="2785"/>
                        </a:lnSpc>
                        <a:spcBef>
                          <a:spcPts val="140"/>
                        </a:spcBef>
                      </a:pPr>
                      <a:r>
                        <a:rPr sz="2400" dirty="0">
                          <a:solidFill>
                            <a:srgbClr val="6C976A"/>
                          </a:solidFill>
                          <a:latin typeface="Microsoft YaHei"/>
                          <a:cs typeface="Microsoft YaHei"/>
                        </a:rPr>
                        <a:t>1Byte</a:t>
                      </a:r>
                      <a:r>
                        <a:rPr sz="2400" spc="-10" dirty="0">
                          <a:solidFill>
                            <a:srgbClr val="6C976A"/>
                          </a:solidFill>
                          <a:latin typeface="Microsoft YaHei"/>
                          <a:cs typeface="Microsoft YaHei"/>
                        </a:rPr>
                        <a:t> </a:t>
                      </a:r>
                      <a:r>
                        <a:rPr sz="2400" dirty="0">
                          <a:solidFill>
                            <a:srgbClr val="6C976A"/>
                          </a:solidFill>
                          <a:latin typeface="Microsoft YaHei"/>
                          <a:cs typeface="Microsoft YaHei"/>
                        </a:rPr>
                        <a:t>=</a:t>
                      </a:r>
                      <a:r>
                        <a:rPr sz="2400" spc="-35" dirty="0">
                          <a:solidFill>
                            <a:srgbClr val="6C976A"/>
                          </a:solidFill>
                          <a:latin typeface="Microsoft YaHei"/>
                          <a:cs typeface="Microsoft YaHei"/>
                        </a:rPr>
                        <a:t> </a:t>
                      </a:r>
                      <a:r>
                        <a:rPr sz="2400" spc="-20" dirty="0">
                          <a:solidFill>
                            <a:srgbClr val="6C976A"/>
                          </a:solidFill>
                          <a:latin typeface="Microsoft YaHei"/>
                          <a:cs typeface="Microsoft YaHei"/>
                        </a:rPr>
                        <a:t>8bit</a:t>
                      </a:r>
                      <a:endParaRPr sz="2400">
                        <a:latin typeface="Microsoft YaHei"/>
                        <a:cs typeface="Microsoft YaHei"/>
                      </a:endParaRPr>
                    </a:p>
                  </a:txBody>
                  <a:tcPr marL="0" marR="0" marT="17780" marB="0"/>
                </a:tc>
                <a:tc>
                  <a:txBody>
                    <a:bodyPr/>
                    <a:lstStyle/>
                    <a:p>
                      <a:pPr marL="459740">
                        <a:lnSpc>
                          <a:spcPts val="2785"/>
                        </a:lnSpc>
                        <a:spcBef>
                          <a:spcPts val="140"/>
                        </a:spcBef>
                      </a:pPr>
                      <a:r>
                        <a:rPr sz="2400" dirty="0">
                          <a:solidFill>
                            <a:srgbClr val="6C976A"/>
                          </a:solidFill>
                          <a:latin typeface="Microsoft YaHei"/>
                          <a:cs typeface="Microsoft YaHei"/>
                        </a:rPr>
                        <a:t>1K</a:t>
                      </a:r>
                      <a:r>
                        <a:rPr sz="2400" spc="-15" dirty="0">
                          <a:solidFill>
                            <a:srgbClr val="6C976A"/>
                          </a:solidFill>
                          <a:latin typeface="Microsoft YaHei"/>
                          <a:cs typeface="Microsoft YaHei"/>
                        </a:rPr>
                        <a:t> </a:t>
                      </a:r>
                      <a:r>
                        <a:rPr sz="2400" dirty="0">
                          <a:solidFill>
                            <a:srgbClr val="6C976A"/>
                          </a:solidFill>
                          <a:latin typeface="Microsoft YaHei"/>
                          <a:cs typeface="Microsoft YaHei"/>
                        </a:rPr>
                        <a:t>=</a:t>
                      </a:r>
                      <a:r>
                        <a:rPr sz="2400" spc="-25" dirty="0">
                          <a:solidFill>
                            <a:srgbClr val="6C976A"/>
                          </a:solidFill>
                          <a:latin typeface="Microsoft YaHei"/>
                          <a:cs typeface="Microsoft YaHei"/>
                        </a:rPr>
                        <a:t> </a:t>
                      </a:r>
                      <a:r>
                        <a:rPr sz="2400" spc="-10" dirty="0">
                          <a:solidFill>
                            <a:srgbClr val="6C976A"/>
                          </a:solidFill>
                          <a:latin typeface="Microsoft YaHei"/>
                          <a:cs typeface="Microsoft YaHei"/>
                        </a:rPr>
                        <a:t>1024Byte</a:t>
                      </a:r>
                      <a:endParaRPr sz="2400">
                        <a:latin typeface="Microsoft YaHei"/>
                        <a:cs typeface="Microsoft YaHei"/>
                      </a:endParaRPr>
                    </a:p>
                  </a:txBody>
                  <a:tcPr marL="0" marR="0" marT="17780" marB="0"/>
                </a:tc>
                <a:tc>
                  <a:txBody>
                    <a:bodyPr/>
                    <a:lstStyle/>
                    <a:p>
                      <a:pPr marL="306070">
                        <a:lnSpc>
                          <a:spcPts val="2785"/>
                        </a:lnSpc>
                        <a:spcBef>
                          <a:spcPts val="140"/>
                        </a:spcBef>
                      </a:pPr>
                      <a:r>
                        <a:rPr sz="2400" dirty="0">
                          <a:solidFill>
                            <a:srgbClr val="6C976A"/>
                          </a:solidFill>
                          <a:latin typeface="Microsoft YaHei"/>
                          <a:cs typeface="Microsoft YaHei"/>
                        </a:rPr>
                        <a:t>1M</a:t>
                      </a:r>
                      <a:r>
                        <a:rPr sz="2400" spc="-10" dirty="0">
                          <a:solidFill>
                            <a:srgbClr val="6C976A"/>
                          </a:solidFill>
                          <a:latin typeface="Microsoft YaHei"/>
                          <a:cs typeface="Microsoft YaHei"/>
                        </a:rPr>
                        <a:t> </a:t>
                      </a:r>
                      <a:r>
                        <a:rPr sz="2400" dirty="0">
                          <a:solidFill>
                            <a:srgbClr val="6C976A"/>
                          </a:solidFill>
                          <a:latin typeface="Microsoft YaHei"/>
                          <a:cs typeface="Microsoft YaHei"/>
                        </a:rPr>
                        <a:t>=</a:t>
                      </a:r>
                      <a:r>
                        <a:rPr sz="2400" spc="-30" dirty="0">
                          <a:solidFill>
                            <a:srgbClr val="6C976A"/>
                          </a:solidFill>
                          <a:latin typeface="Microsoft YaHei"/>
                          <a:cs typeface="Microsoft YaHei"/>
                        </a:rPr>
                        <a:t> </a:t>
                      </a:r>
                      <a:r>
                        <a:rPr sz="2400" spc="-10" dirty="0">
                          <a:solidFill>
                            <a:srgbClr val="6C976A"/>
                          </a:solidFill>
                          <a:latin typeface="Microsoft YaHei"/>
                          <a:cs typeface="Microsoft YaHei"/>
                        </a:rPr>
                        <a:t>1024K</a:t>
                      </a:r>
                      <a:endParaRPr sz="2400">
                        <a:latin typeface="Microsoft YaHei"/>
                        <a:cs typeface="Microsoft YaHei"/>
                      </a:endParaRPr>
                    </a:p>
                  </a:txBody>
                  <a:tcPr marL="0" marR="0" marT="17780" marB="0"/>
                </a:tc>
                <a:extLst>
                  <a:ext uri="{0D108BD9-81ED-4DB2-BD59-A6C34878D82A}">
                    <a16:rowId xmlns:a16="http://schemas.microsoft.com/office/drawing/2014/main" val="10000"/>
                  </a:ext>
                </a:extLst>
              </a:tr>
              <a:tr h="383540">
                <a:tc>
                  <a:txBody>
                    <a:bodyPr/>
                    <a:lstStyle/>
                    <a:p>
                      <a:pPr marL="31750">
                        <a:lnSpc>
                          <a:spcPts val="2875"/>
                        </a:lnSpc>
                      </a:pPr>
                      <a:r>
                        <a:rPr sz="2400" dirty="0">
                          <a:solidFill>
                            <a:srgbClr val="6C976A"/>
                          </a:solidFill>
                          <a:latin typeface="Microsoft YaHei"/>
                          <a:cs typeface="Microsoft YaHei"/>
                        </a:rPr>
                        <a:t>1G</a:t>
                      </a:r>
                      <a:r>
                        <a:rPr sz="2400" spc="-10" dirty="0">
                          <a:solidFill>
                            <a:srgbClr val="6C976A"/>
                          </a:solidFill>
                          <a:latin typeface="Microsoft YaHei"/>
                          <a:cs typeface="Microsoft YaHei"/>
                        </a:rPr>
                        <a:t> </a:t>
                      </a:r>
                      <a:r>
                        <a:rPr sz="2400" dirty="0">
                          <a:solidFill>
                            <a:srgbClr val="6C976A"/>
                          </a:solidFill>
                          <a:latin typeface="Microsoft YaHei"/>
                          <a:cs typeface="Microsoft YaHei"/>
                        </a:rPr>
                        <a:t>=</a:t>
                      </a:r>
                      <a:r>
                        <a:rPr sz="2400" spc="-30" dirty="0">
                          <a:solidFill>
                            <a:srgbClr val="6C976A"/>
                          </a:solidFill>
                          <a:latin typeface="Microsoft YaHei"/>
                          <a:cs typeface="Microsoft YaHei"/>
                        </a:rPr>
                        <a:t> </a:t>
                      </a:r>
                      <a:r>
                        <a:rPr sz="2400" spc="-10" dirty="0">
                          <a:solidFill>
                            <a:srgbClr val="6C976A"/>
                          </a:solidFill>
                          <a:latin typeface="Microsoft YaHei"/>
                          <a:cs typeface="Microsoft YaHei"/>
                        </a:rPr>
                        <a:t>1024M</a:t>
                      </a:r>
                      <a:endParaRPr sz="2400">
                        <a:latin typeface="Microsoft YaHei"/>
                        <a:cs typeface="Microsoft YaHei"/>
                      </a:endParaRPr>
                    </a:p>
                  </a:txBody>
                  <a:tcPr marL="0" marR="0" marT="0" marB="0"/>
                </a:tc>
                <a:tc>
                  <a:txBody>
                    <a:bodyPr/>
                    <a:lstStyle/>
                    <a:p>
                      <a:pPr marL="459740">
                        <a:lnSpc>
                          <a:spcPts val="2875"/>
                        </a:lnSpc>
                      </a:pPr>
                      <a:r>
                        <a:rPr sz="2400" dirty="0">
                          <a:solidFill>
                            <a:srgbClr val="6C976A"/>
                          </a:solidFill>
                          <a:latin typeface="Microsoft YaHei"/>
                          <a:cs typeface="Microsoft YaHei"/>
                        </a:rPr>
                        <a:t>1T</a:t>
                      </a:r>
                      <a:r>
                        <a:rPr sz="2400" spc="-10" dirty="0">
                          <a:solidFill>
                            <a:srgbClr val="6C976A"/>
                          </a:solidFill>
                          <a:latin typeface="Microsoft YaHei"/>
                          <a:cs typeface="Microsoft YaHei"/>
                        </a:rPr>
                        <a:t> </a:t>
                      </a:r>
                      <a:r>
                        <a:rPr sz="2400" dirty="0">
                          <a:solidFill>
                            <a:srgbClr val="6C976A"/>
                          </a:solidFill>
                          <a:latin typeface="Microsoft YaHei"/>
                          <a:cs typeface="Microsoft YaHei"/>
                        </a:rPr>
                        <a:t>=</a:t>
                      </a:r>
                      <a:r>
                        <a:rPr sz="2400" spc="-25" dirty="0">
                          <a:solidFill>
                            <a:srgbClr val="6C976A"/>
                          </a:solidFill>
                          <a:latin typeface="Microsoft YaHei"/>
                          <a:cs typeface="Microsoft YaHei"/>
                        </a:rPr>
                        <a:t> </a:t>
                      </a:r>
                      <a:r>
                        <a:rPr sz="2400" spc="-10" dirty="0">
                          <a:solidFill>
                            <a:srgbClr val="6C976A"/>
                          </a:solidFill>
                          <a:latin typeface="Microsoft YaHei"/>
                          <a:cs typeface="Microsoft YaHei"/>
                        </a:rPr>
                        <a:t>1024G</a:t>
                      </a:r>
                      <a:endParaRPr sz="2400">
                        <a:latin typeface="Microsoft YaHei"/>
                        <a:cs typeface="Microsoft YaHei"/>
                      </a:endParaRPr>
                    </a:p>
                  </a:txBody>
                  <a:tcPr marL="0" marR="0" marT="0" marB="0"/>
                </a:tc>
                <a:tc>
                  <a:txBody>
                    <a:bodyPr/>
                    <a:lstStyle/>
                    <a:p>
                      <a:pPr marL="306070">
                        <a:lnSpc>
                          <a:spcPts val="2875"/>
                        </a:lnSpc>
                      </a:pPr>
                      <a:r>
                        <a:rPr sz="2400" dirty="0">
                          <a:solidFill>
                            <a:srgbClr val="6C976A"/>
                          </a:solidFill>
                          <a:latin typeface="Microsoft YaHei"/>
                          <a:cs typeface="Microsoft YaHei"/>
                        </a:rPr>
                        <a:t>1P</a:t>
                      </a:r>
                      <a:r>
                        <a:rPr sz="2400" spc="-5" dirty="0">
                          <a:solidFill>
                            <a:srgbClr val="6C976A"/>
                          </a:solidFill>
                          <a:latin typeface="Microsoft YaHei"/>
                          <a:cs typeface="Microsoft YaHei"/>
                        </a:rPr>
                        <a:t> </a:t>
                      </a:r>
                      <a:r>
                        <a:rPr sz="2400" dirty="0">
                          <a:solidFill>
                            <a:srgbClr val="6C976A"/>
                          </a:solidFill>
                          <a:latin typeface="Microsoft YaHei"/>
                          <a:cs typeface="Microsoft YaHei"/>
                        </a:rPr>
                        <a:t>=</a:t>
                      </a:r>
                      <a:r>
                        <a:rPr sz="2400" spc="-10" dirty="0">
                          <a:solidFill>
                            <a:srgbClr val="6C976A"/>
                          </a:solidFill>
                          <a:latin typeface="Microsoft YaHei"/>
                          <a:cs typeface="Microsoft YaHei"/>
                        </a:rPr>
                        <a:t> 1024T</a:t>
                      </a:r>
                      <a:endParaRPr sz="2400">
                        <a:latin typeface="Microsoft YaHei"/>
                        <a:cs typeface="Microsoft YaHei"/>
                      </a:endParaRPr>
                    </a:p>
                  </a:txBody>
                  <a:tcPr marL="0" marR="0" marT="0" marB="0"/>
                </a:tc>
                <a:extLst>
                  <a:ext uri="{0D108BD9-81ED-4DB2-BD59-A6C34878D82A}">
                    <a16:rowId xmlns:a16="http://schemas.microsoft.com/office/drawing/2014/main" val="10001"/>
                  </a:ext>
                </a:extLst>
              </a:tr>
            </a:tbl>
          </a:graphicData>
        </a:graphic>
      </p:graphicFrame>
      <p:sp>
        <p:nvSpPr>
          <p:cNvPr id="6" name="object 6"/>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spc="-40" dirty="0">
                <a:solidFill>
                  <a:srgbClr val="6C976A"/>
                </a:solidFill>
                <a:latin typeface="Microsoft YaHei"/>
                <a:cs typeface="Microsoft YaHei"/>
              </a:rPr>
              <a:t>海量、高增长率和多样化的信息资产</a:t>
            </a:r>
            <a:endParaRPr sz="2800">
              <a:latin typeface="Microsoft YaHei"/>
              <a:cs typeface="Microsoft YaHei"/>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大数据基础</a:t>
            </a:r>
            <a:endParaRPr sz="1800">
              <a:latin typeface="Microsoft YaHei"/>
              <a:cs typeface="Microsoft YaHei"/>
            </a:endParaRPr>
          </a:p>
        </p:txBody>
      </p:sp>
      <p:sp>
        <p:nvSpPr>
          <p:cNvPr id="4" name="object 4"/>
          <p:cNvSpPr txBox="1"/>
          <p:nvPr/>
        </p:nvSpPr>
        <p:spPr>
          <a:xfrm>
            <a:off x="2132329" y="5189905"/>
            <a:ext cx="7925434" cy="1448435"/>
          </a:xfrm>
          <a:prstGeom prst="rect">
            <a:avLst/>
          </a:prstGeom>
          <a:ln w="31750">
            <a:solidFill>
              <a:srgbClr val="6C976A"/>
            </a:solidFill>
          </a:ln>
        </p:spPr>
        <p:txBody>
          <a:bodyPr vert="horz" wrap="square" lIns="0" tIns="86360" rIns="0" bIns="0" rtlCol="0">
            <a:spAutoFit/>
          </a:bodyPr>
          <a:lstStyle/>
          <a:p>
            <a:pPr>
              <a:lnSpc>
                <a:spcPct val="100000"/>
              </a:lnSpc>
              <a:spcBef>
                <a:spcPts val="680"/>
              </a:spcBef>
            </a:pPr>
            <a:endParaRPr sz="2800">
              <a:latin typeface="Times New Roman"/>
              <a:cs typeface="Times New Roman"/>
            </a:endParaRPr>
          </a:p>
          <a:p>
            <a:pPr marL="292735">
              <a:lnSpc>
                <a:spcPct val="100000"/>
              </a:lnSpc>
            </a:pPr>
            <a:r>
              <a:rPr sz="2800" dirty="0">
                <a:solidFill>
                  <a:srgbClr val="6C976A"/>
                </a:solidFill>
                <a:latin typeface="Microsoft YaHei"/>
                <a:cs typeface="Microsoft YaHei"/>
              </a:rPr>
              <a:t>100T</a:t>
            </a:r>
            <a:r>
              <a:rPr sz="2800" spc="-40" dirty="0">
                <a:solidFill>
                  <a:srgbClr val="6C976A"/>
                </a:solidFill>
                <a:latin typeface="Microsoft YaHei"/>
                <a:cs typeface="Microsoft YaHei"/>
              </a:rPr>
              <a:t>的电影。</a:t>
            </a:r>
            <a:endParaRPr sz="2800">
              <a:latin typeface="Microsoft YaHei"/>
              <a:cs typeface="Microsoft YaHei"/>
            </a:endParaRPr>
          </a:p>
        </p:txBody>
      </p:sp>
      <p:pic>
        <p:nvPicPr>
          <p:cNvPr id="5" name="object 5"/>
          <p:cNvPicPr/>
          <p:nvPr/>
        </p:nvPicPr>
        <p:blipFill>
          <a:blip r:embed="rId2" cstate="print"/>
          <a:stretch>
            <a:fillRect/>
          </a:stretch>
        </p:blipFill>
        <p:spPr>
          <a:xfrm>
            <a:off x="2043683" y="1366519"/>
            <a:ext cx="4051300" cy="3263900"/>
          </a:xfrm>
          <a:prstGeom prst="rect">
            <a:avLst/>
          </a:prstGeom>
        </p:spPr>
      </p:pic>
      <p:pic>
        <p:nvPicPr>
          <p:cNvPr id="6" name="object 6"/>
          <p:cNvPicPr/>
          <p:nvPr/>
        </p:nvPicPr>
        <p:blipFill>
          <a:blip r:embed="rId3" cstate="print"/>
          <a:stretch>
            <a:fillRect/>
          </a:stretch>
        </p:blipFill>
        <p:spPr>
          <a:xfrm>
            <a:off x="6867397" y="1536572"/>
            <a:ext cx="3178809" cy="2923921"/>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16840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CCE8CF"/>
                </a:solidFill>
                <a:latin typeface="Microsoft YaHei"/>
                <a:cs typeface="Microsoft YaHei"/>
              </a:rPr>
              <a:t>大数据基础</a:t>
            </a:r>
            <a:endParaRPr sz="1800">
              <a:latin typeface="Microsoft YaHei"/>
              <a:cs typeface="Microsoft YaHei"/>
            </a:endParaRPr>
          </a:p>
        </p:txBody>
      </p:sp>
      <p:pic>
        <p:nvPicPr>
          <p:cNvPr id="4" name="object 4"/>
          <p:cNvPicPr/>
          <p:nvPr/>
        </p:nvPicPr>
        <p:blipFill>
          <a:blip r:embed="rId2" cstate="print"/>
          <a:stretch>
            <a:fillRect/>
          </a:stretch>
        </p:blipFill>
        <p:spPr>
          <a:xfrm>
            <a:off x="2601214" y="906778"/>
            <a:ext cx="6989572" cy="595121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25" dirty="0">
                <a:solidFill>
                  <a:srgbClr val="CCE8CF"/>
                </a:solidFill>
                <a:latin typeface="Microsoft YaHei"/>
                <a:cs typeface="Microsoft YaHei"/>
              </a:rPr>
              <a:t>生态</a:t>
            </a:r>
            <a:endParaRPr sz="1800">
              <a:latin typeface="Microsoft YaHei"/>
              <a:cs typeface="Microsoft YaHei"/>
            </a:endParaRPr>
          </a:p>
        </p:txBody>
      </p:sp>
      <p:sp>
        <p:nvSpPr>
          <p:cNvPr id="3" name="object 3"/>
          <p:cNvSpPr/>
          <p:nvPr/>
        </p:nvSpPr>
        <p:spPr>
          <a:xfrm>
            <a:off x="2132329" y="1840382"/>
            <a:ext cx="7925434" cy="3988435"/>
          </a:xfrm>
          <a:custGeom>
            <a:avLst/>
            <a:gdLst/>
            <a:ahLst/>
            <a:cxnLst/>
            <a:rect l="l" t="t" r="r" b="b"/>
            <a:pathLst>
              <a:path w="7925434" h="3988435">
                <a:moveTo>
                  <a:pt x="0" y="3988308"/>
                </a:moveTo>
                <a:lnTo>
                  <a:pt x="7925434" y="3988308"/>
                </a:lnTo>
                <a:lnTo>
                  <a:pt x="7925434" y="0"/>
                </a:lnTo>
                <a:lnTo>
                  <a:pt x="0" y="0"/>
                </a:lnTo>
                <a:lnTo>
                  <a:pt x="0" y="3988308"/>
                </a:lnTo>
                <a:close/>
              </a:path>
            </a:pathLst>
          </a:custGeom>
          <a:ln w="31750">
            <a:solidFill>
              <a:srgbClr val="6C976A"/>
            </a:solidFill>
          </a:ln>
        </p:spPr>
        <p:txBody>
          <a:bodyPr wrap="square" lIns="0" tIns="0" rIns="0" bIns="0" rtlCol="0"/>
          <a:lstStyle/>
          <a:p>
            <a:endParaRPr/>
          </a:p>
        </p:txBody>
      </p:sp>
      <p:sp>
        <p:nvSpPr>
          <p:cNvPr id="4" name="object 4"/>
          <p:cNvSpPr txBox="1"/>
          <p:nvPr/>
        </p:nvSpPr>
        <p:spPr>
          <a:xfrm>
            <a:off x="2412619" y="2007489"/>
            <a:ext cx="7407275" cy="3317875"/>
          </a:xfrm>
          <a:prstGeom prst="rect">
            <a:avLst/>
          </a:prstGeom>
        </p:spPr>
        <p:txBody>
          <a:bodyPr vert="horz" wrap="square" lIns="0" tIns="12700" rIns="0" bIns="0" rtlCol="0">
            <a:spAutoFit/>
          </a:bodyPr>
          <a:lstStyle/>
          <a:p>
            <a:pPr marL="12700" marR="5080" indent="342265">
              <a:lnSpc>
                <a:spcPct val="100000"/>
              </a:lnSpc>
              <a:spcBef>
                <a:spcPts val="100"/>
              </a:spcBef>
              <a:buAutoNum type="arabicPeriod" startAt="6"/>
              <a:tabLst>
                <a:tab pos="354965" algn="l"/>
              </a:tabLst>
            </a:pPr>
            <a:r>
              <a:rPr sz="2400" spc="-25" dirty="0">
                <a:solidFill>
                  <a:srgbClr val="6C976A"/>
                </a:solidFill>
                <a:latin typeface="Microsoft YaHei"/>
                <a:cs typeface="Microsoft YaHei"/>
              </a:rPr>
              <a:t>2003</a:t>
            </a:r>
            <a:r>
              <a:rPr sz="2400" dirty="0">
                <a:solidFill>
                  <a:srgbClr val="6C976A"/>
                </a:solidFill>
                <a:latin typeface="Microsoft YaHei"/>
                <a:cs typeface="Microsoft YaHei"/>
              </a:rPr>
              <a:t>年-</a:t>
            </a:r>
            <a:r>
              <a:rPr sz="2400" spc="-25" dirty="0">
                <a:solidFill>
                  <a:srgbClr val="6C976A"/>
                </a:solidFill>
                <a:latin typeface="Microsoft YaHei"/>
                <a:cs typeface="Microsoft YaHei"/>
              </a:rPr>
              <a:t>2004</a:t>
            </a:r>
            <a:r>
              <a:rPr sz="2400" spc="-10" dirty="0">
                <a:solidFill>
                  <a:srgbClr val="6C976A"/>
                </a:solidFill>
                <a:latin typeface="Microsoft YaHei"/>
                <a:cs typeface="Microsoft YaHei"/>
              </a:rPr>
              <a:t>年，</a:t>
            </a:r>
            <a:r>
              <a:rPr sz="2400" spc="-20" dirty="0">
                <a:solidFill>
                  <a:srgbClr val="6C976A"/>
                </a:solidFill>
                <a:latin typeface="Microsoft YaHei"/>
                <a:cs typeface="Microsoft YaHei"/>
              </a:rPr>
              <a:t>Google</a:t>
            </a:r>
            <a:r>
              <a:rPr sz="2400" dirty="0">
                <a:solidFill>
                  <a:srgbClr val="6C976A"/>
                </a:solidFill>
                <a:latin typeface="Microsoft YaHei"/>
                <a:cs typeface="Microsoft YaHei"/>
              </a:rPr>
              <a:t>公开了部分</a:t>
            </a:r>
            <a:r>
              <a:rPr sz="2400" spc="-25" dirty="0">
                <a:solidFill>
                  <a:srgbClr val="6C976A"/>
                </a:solidFill>
                <a:latin typeface="Microsoft YaHei"/>
                <a:cs typeface="Microsoft YaHei"/>
              </a:rPr>
              <a:t>GFS</a:t>
            </a:r>
            <a:r>
              <a:rPr sz="2400" spc="-50" dirty="0">
                <a:solidFill>
                  <a:srgbClr val="6C976A"/>
                </a:solidFill>
                <a:latin typeface="Microsoft YaHei"/>
                <a:cs typeface="Microsoft YaHei"/>
              </a:rPr>
              <a:t>和 </a:t>
            </a:r>
            <a:r>
              <a:rPr sz="2400" spc="-20" dirty="0">
                <a:solidFill>
                  <a:srgbClr val="6C976A"/>
                </a:solidFill>
                <a:latin typeface="Microsoft YaHei"/>
                <a:cs typeface="Microsoft YaHei"/>
              </a:rPr>
              <a:t>MapReduce</a:t>
            </a:r>
            <a:r>
              <a:rPr sz="2400" dirty="0">
                <a:solidFill>
                  <a:srgbClr val="6C976A"/>
                </a:solidFill>
                <a:latin typeface="Microsoft YaHei"/>
                <a:cs typeface="Microsoft YaHei"/>
              </a:rPr>
              <a:t>思想的细节，以此为基础Doug </a:t>
            </a:r>
            <a:r>
              <a:rPr sz="2400" spc="-10" dirty="0">
                <a:solidFill>
                  <a:srgbClr val="6C976A"/>
                </a:solidFill>
                <a:latin typeface="Microsoft YaHei"/>
                <a:cs typeface="Microsoft YaHei"/>
              </a:rPr>
              <a:t>Cutting</a:t>
            </a:r>
            <a:r>
              <a:rPr sz="2400" spc="-50" dirty="0">
                <a:solidFill>
                  <a:srgbClr val="6C976A"/>
                </a:solidFill>
                <a:latin typeface="Microsoft YaHei"/>
                <a:cs typeface="Microsoft YaHei"/>
              </a:rPr>
              <a:t>等</a:t>
            </a:r>
            <a:r>
              <a:rPr sz="2400" spc="-10" dirty="0">
                <a:solidFill>
                  <a:srgbClr val="6C976A"/>
                </a:solidFill>
                <a:latin typeface="Microsoft YaHei"/>
                <a:cs typeface="Microsoft YaHei"/>
              </a:rPr>
              <a:t>人用</a:t>
            </a:r>
            <a:r>
              <a:rPr sz="2400" spc="-10" dirty="0">
                <a:solidFill>
                  <a:srgbClr val="FF0000"/>
                </a:solidFill>
                <a:latin typeface="Microsoft YaHei"/>
                <a:cs typeface="Microsoft YaHei"/>
              </a:rPr>
              <a:t>两年业余时间</a:t>
            </a:r>
            <a:r>
              <a:rPr sz="2400" spc="-10" dirty="0">
                <a:solidFill>
                  <a:srgbClr val="6C976A"/>
                </a:solidFill>
                <a:latin typeface="Microsoft YaHei"/>
                <a:cs typeface="Microsoft YaHei"/>
              </a:rPr>
              <a:t>实现了</a:t>
            </a:r>
            <a:r>
              <a:rPr sz="2400" spc="-20" dirty="0">
                <a:solidFill>
                  <a:srgbClr val="6C976A"/>
                </a:solidFill>
                <a:latin typeface="Microsoft YaHei"/>
                <a:cs typeface="Microsoft YaHei"/>
              </a:rPr>
              <a:t>DFS</a:t>
            </a:r>
            <a:r>
              <a:rPr sz="2400" spc="-10" dirty="0">
                <a:solidFill>
                  <a:srgbClr val="6C976A"/>
                </a:solidFill>
                <a:latin typeface="Microsoft YaHei"/>
                <a:cs typeface="Microsoft YaHei"/>
              </a:rPr>
              <a:t>和MapReduce</a:t>
            </a:r>
            <a:r>
              <a:rPr sz="2400" spc="-20" dirty="0">
                <a:solidFill>
                  <a:srgbClr val="6C976A"/>
                </a:solidFill>
                <a:latin typeface="Microsoft YaHei"/>
                <a:cs typeface="Microsoft YaHei"/>
              </a:rPr>
              <a:t>机制，使</a:t>
            </a:r>
            <a:r>
              <a:rPr sz="2400" spc="-50" dirty="0">
                <a:solidFill>
                  <a:srgbClr val="6C976A"/>
                </a:solidFill>
                <a:latin typeface="Microsoft YaHei"/>
                <a:cs typeface="Microsoft YaHei"/>
              </a:rPr>
              <a:t> </a:t>
            </a:r>
            <a:r>
              <a:rPr sz="2400" spc="-10" dirty="0">
                <a:solidFill>
                  <a:srgbClr val="6C976A"/>
                </a:solidFill>
                <a:latin typeface="Microsoft YaHei"/>
                <a:cs typeface="Microsoft YaHei"/>
              </a:rPr>
              <a:t>Nutch性能飙升。</a:t>
            </a:r>
            <a:endParaRPr sz="2400">
              <a:latin typeface="Microsoft YaHei"/>
              <a:cs typeface="Microsoft YaHei"/>
            </a:endParaRPr>
          </a:p>
          <a:p>
            <a:pPr marL="12700" marR="180975" indent="342265">
              <a:lnSpc>
                <a:spcPct val="100000"/>
              </a:lnSpc>
              <a:buAutoNum type="arabicPeriod" startAt="6"/>
              <a:tabLst>
                <a:tab pos="354965" algn="l"/>
              </a:tabLst>
            </a:pPr>
            <a:r>
              <a:rPr sz="2400" spc="-25" dirty="0">
                <a:solidFill>
                  <a:srgbClr val="6C976A"/>
                </a:solidFill>
                <a:latin typeface="Microsoft YaHei"/>
                <a:cs typeface="Microsoft YaHei"/>
              </a:rPr>
              <a:t>2005</a:t>
            </a:r>
            <a:r>
              <a:rPr sz="2400" spc="-10" dirty="0">
                <a:solidFill>
                  <a:srgbClr val="6C976A"/>
                </a:solidFill>
                <a:latin typeface="Microsoft YaHei"/>
                <a:cs typeface="Microsoft YaHei"/>
              </a:rPr>
              <a:t>年，</a:t>
            </a:r>
            <a:r>
              <a:rPr sz="2400" spc="-20" dirty="0">
                <a:solidFill>
                  <a:srgbClr val="6C976A"/>
                </a:solidFill>
                <a:latin typeface="Microsoft YaHei"/>
                <a:cs typeface="Microsoft YaHei"/>
              </a:rPr>
              <a:t>Hadoop</a:t>
            </a:r>
            <a:r>
              <a:rPr sz="2400" dirty="0">
                <a:solidFill>
                  <a:srgbClr val="6C976A"/>
                </a:solidFill>
                <a:latin typeface="Microsoft YaHei"/>
                <a:cs typeface="Microsoft YaHei"/>
              </a:rPr>
              <a:t>作为</a:t>
            </a:r>
            <a:r>
              <a:rPr sz="2400" spc="-10" dirty="0">
                <a:solidFill>
                  <a:srgbClr val="6C976A"/>
                </a:solidFill>
                <a:latin typeface="Microsoft YaHei"/>
                <a:cs typeface="Microsoft YaHei"/>
              </a:rPr>
              <a:t>Lucene</a:t>
            </a:r>
            <a:r>
              <a:rPr sz="2400" dirty="0">
                <a:solidFill>
                  <a:srgbClr val="6C976A"/>
                </a:solidFill>
                <a:latin typeface="Microsoft YaHei"/>
                <a:cs typeface="Microsoft YaHei"/>
              </a:rPr>
              <a:t>的子项目</a:t>
            </a:r>
            <a:r>
              <a:rPr sz="2400" spc="-10" dirty="0">
                <a:solidFill>
                  <a:srgbClr val="6C976A"/>
                </a:solidFill>
                <a:latin typeface="Microsoft YaHei"/>
                <a:cs typeface="Microsoft YaHei"/>
              </a:rPr>
              <a:t>Nutch</a:t>
            </a:r>
            <a:r>
              <a:rPr sz="2400" spc="-25" dirty="0">
                <a:solidFill>
                  <a:srgbClr val="6C976A"/>
                </a:solidFill>
                <a:latin typeface="Microsoft YaHei"/>
                <a:cs typeface="Microsoft YaHei"/>
              </a:rPr>
              <a:t>的一</a:t>
            </a:r>
            <a:r>
              <a:rPr sz="2400" dirty="0">
                <a:solidFill>
                  <a:srgbClr val="6C976A"/>
                </a:solidFill>
                <a:latin typeface="Microsoft YaHei"/>
                <a:cs typeface="Microsoft YaHei"/>
              </a:rPr>
              <a:t>部分正式引入</a:t>
            </a:r>
            <a:r>
              <a:rPr sz="2400" spc="-10" dirty="0">
                <a:solidFill>
                  <a:srgbClr val="6C976A"/>
                </a:solidFill>
                <a:latin typeface="Microsoft YaHei"/>
                <a:cs typeface="Microsoft YaHei"/>
              </a:rPr>
              <a:t>Apache</a:t>
            </a:r>
            <a:r>
              <a:rPr sz="2400" spc="-15" dirty="0">
                <a:solidFill>
                  <a:srgbClr val="6C976A"/>
                </a:solidFill>
                <a:latin typeface="Microsoft YaHei"/>
                <a:cs typeface="Microsoft YaHei"/>
              </a:rPr>
              <a:t>基金会。</a:t>
            </a:r>
            <a:endParaRPr sz="2400">
              <a:latin typeface="Microsoft YaHei"/>
              <a:cs typeface="Microsoft YaHei"/>
            </a:endParaRPr>
          </a:p>
          <a:p>
            <a:pPr marL="12700" marR="91440" indent="342265">
              <a:lnSpc>
                <a:spcPct val="100000"/>
              </a:lnSpc>
              <a:buAutoNum type="arabicPeriod" startAt="6"/>
              <a:tabLst>
                <a:tab pos="354965" algn="l"/>
              </a:tabLst>
            </a:pPr>
            <a:r>
              <a:rPr sz="2400" spc="-25" dirty="0">
                <a:solidFill>
                  <a:srgbClr val="6C976A"/>
                </a:solidFill>
                <a:latin typeface="Microsoft YaHei"/>
                <a:cs typeface="Microsoft YaHei"/>
              </a:rPr>
              <a:t>2006</a:t>
            </a:r>
            <a:r>
              <a:rPr sz="2400" spc="-10" dirty="0">
                <a:solidFill>
                  <a:srgbClr val="6C976A"/>
                </a:solidFill>
                <a:latin typeface="Microsoft YaHei"/>
                <a:cs typeface="Microsoft YaHei"/>
              </a:rPr>
              <a:t>年</a:t>
            </a:r>
            <a:r>
              <a:rPr sz="2400" spc="-25" dirty="0">
                <a:solidFill>
                  <a:srgbClr val="6C976A"/>
                </a:solidFill>
                <a:latin typeface="Microsoft YaHei"/>
                <a:cs typeface="Microsoft YaHei"/>
              </a:rPr>
              <a:t>3</a:t>
            </a:r>
            <a:r>
              <a:rPr sz="2400" spc="-10" dirty="0">
                <a:solidFill>
                  <a:srgbClr val="6C976A"/>
                </a:solidFill>
                <a:latin typeface="Microsoft YaHei"/>
                <a:cs typeface="Microsoft YaHei"/>
              </a:rPr>
              <a:t>月，MapReduce和</a:t>
            </a:r>
            <a:r>
              <a:rPr sz="2400" dirty="0">
                <a:solidFill>
                  <a:srgbClr val="6C976A"/>
                </a:solidFill>
                <a:latin typeface="Microsoft YaHei"/>
                <a:cs typeface="Microsoft YaHei"/>
              </a:rPr>
              <a:t>Nutch</a:t>
            </a:r>
            <a:r>
              <a:rPr sz="2400" spc="114" dirty="0">
                <a:solidFill>
                  <a:srgbClr val="6C976A"/>
                </a:solidFill>
                <a:latin typeface="Microsoft YaHei"/>
                <a:cs typeface="Microsoft YaHei"/>
              </a:rPr>
              <a:t> </a:t>
            </a:r>
            <a:r>
              <a:rPr sz="2400" spc="-10" dirty="0">
                <a:solidFill>
                  <a:srgbClr val="6C976A"/>
                </a:solidFill>
                <a:latin typeface="Microsoft YaHei"/>
                <a:cs typeface="Microsoft YaHei"/>
              </a:rPr>
              <a:t>Distributed </a:t>
            </a:r>
            <a:r>
              <a:rPr sz="2400" dirty="0">
                <a:solidFill>
                  <a:srgbClr val="6C976A"/>
                </a:solidFill>
                <a:latin typeface="Microsoft YaHei"/>
                <a:cs typeface="Microsoft YaHei"/>
              </a:rPr>
              <a:t>File </a:t>
            </a:r>
            <a:r>
              <a:rPr sz="2400" spc="-10" dirty="0">
                <a:solidFill>
                  <a:srgbClr val="6C976A"/>
                </a:solidFill>
                <a:latin typeface="Microsoft YaHei"/>
                <a:cs typeface="Microsoft YaHei"/>
              </a:rPr>
              <a:t>System（NDFS）</a:t>
            </a:r>
            <a:r>
              <a:rPr sz="2400" dirty="0">
                <a:solidFill>
                  <a:srgbClr val="6C976A"/>
                </a:solidFill>
                <a:latin typeface="Microsoft YaHei"/>
                <a:cs typeface="Microsoft YaHei"/>
              </a:rPr>
              <a:t>分别被纳入称为</a:t>
            </a:r>
            <a:r>
              <a:rPr sz="2400" spc="-25" dirty="0">
                <a:solidFill>
                  <a:srgbClr val="6C976A"/>
                </a:solidFill>
                <a:latin typeface="Microsoft YaHei"/>
                <a:cs typeface="Microsoft YaHei"/>
              </a:rPr>
              <a:t>Hadoop</a:t>
            </a:r>
            <a:r>
              <a:rPr sz="2400" spc="-20" dirty="0">
                <a:solidFill>
                  <a:srgbClr val="6C976A"/>
                </a:solidFill>
                <a:latin typeface="Microsoft YaHei"/>
                <a:cs typeface="Microsoft YaHei"/>
              </a:rPr>
              <a:t>的项目</a:t>
            </a:r>
            <a:r>
              <a:rPr sz="2400" spc="-25" dirty="0">
                <a:solidFill>
                  <a:srgbClr val="6C976A"/>
                </a:solidFill>
                <a:latin typeface="Microsoft YaHei"/>
                <a:cs typeface="Microsoft YaHei"/>
              </a:rPr>
              <a:t>中。</a:t>
            </a:r>
            <a:endParaRPr sz="2400">
              <a:latin typeface="Microsoft YaHei"/>
              <a:cs typeface="Microsoft YaHei"/>
            </a:endParaRPr>
          </a:p>
        </p:txBody>
      </p:sp>
      <p:sp>
        <p:nvSpPr>
          <p:cNvPr id="5" name="object 5"/>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spc="-25" dirty="0">
                <a:solidFill>
                  <a:srgbClr val="6C976A"/>
                </a:solidFill>
                <a:latin typeface="Microsoft YaHei"/>
                <a:cs typeface="Microsoft YaHei"/>
              </a:rPr>
              <a:t>Hadoop</a:t>
            </a:r>
            <a:r>
              <a:rPr sz="2800" b="0" spc="-40" dirty="0">
                <a:solidFill>
                  <a:srgbClr val="6C976A"/>
                </a:solidFill>
                <a:latin typeface="Microsoft YaHei"/>
                <a:cs typeface="Microsoft YaHei"/>
              </a:rPr>
              <a:t>发展历史</a:t>
            </a:r>
            <a:endParaRPr sz="2800">
              <a:latin typeface="Microsoft YaHei"/>
              <a:cs typeface="Microsoft YaHei"/>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大数据基础</a:t>
            </a:r>
            <a:endParaRPr sz="1800">
              <a:latin typeface="Microsoft YaHei"/>
              <a:cs typeface="Microsoft YaHei"/>
            </a:endParaRPr>
          </a:p>
        </p:txBody>
      </p:sp>
      <p:sp>
        <p:nvSpPr>
          <p:cNvPr id="3" name="object 3"/>
          <p:cNvSpPr/>
          <p:nvPr/>
        </p:nvSpPr>
        <p:spPr>
          <a:xfrm>
            <a:off x="2132329" y="1840357"/>
            <a:ext cx="7925434" cy="3192780"/>
          </a:xfrm>
          <a:custGeom>
            <a:avLst/>
            <a:gdLst/>
            <a:ahLst/>
            <a:cxnLst/>
            <a:rect l="l" t="t" r="r" b="b"/>
            <a:pathLst>
              <a:path w="7925434" h="3192779">
                <a:moveTo>
                  <a:pt x="0" y="3192653"/>
                </a:moveTo>
                <a:lnTo>
                  <a:pt x="7925434" y="3192653"/>
                </a:lnTo>
                <a:lnTo>
                  <a:pt x="7925434" y="0"/>
                </a:lnTo>
                <a:lnTo>
                  <a:pt x="0" y="0"/>
                </a:lnTo>
                <a:lnTo>
                  <a:pt x="0" y="3192653"/>
                </a:lnTo>
                <a:close/>
              </a:path>
            </a:pathLst>
          </a:custGeom>
          <a:ln w="31750">
            <a:solidFill>
              <a:srgbClr val="6C976A"/>
            </a:solidFill>
          </a:ln>
        </p:spPr>
        <p:txBody>
          <a:bodyPr wrap="square" lIns="0" tIns="0" rIns="0" bIns="0" rtlCol="0"/>
          <a:lstStyle/>
          <a:p>
            <a:endParaRPr/>
          </a:p>
        </p:txBody>
      </p:sp>
      <p:sp>
        <p:nvSpPr>
          <p:cNvPr id="4" name="object 4"/>
          <p:cNvSpPr txBox="1">
            <a:spLocks noGrp="1"/>
          </p:cNvSpPr>
          <p:nvPr>
            <p:ph type="body" idx="1"/>
          </p:nvPr>
        </p:nvSpPr>
        <p:spPr>
          <a:prstGeom prst="rect">
            <a:avLst/>
          </a:prstGeom>
        </p:spPr>
        <p:txBody>
          <a:bodyPr vert="horz" wrap="square" lIns="0" tIns="12700" rIns="0" bIns="0" rtlCol="0">
            <a:spAutoFit/>
          </a:bodyPr>
          <a:lstStyle/>
          <a:p>
            <a:pPr marL="12700" marR="5080" algn="just">
              <a:lnSpc>
                <a:spcPct val="100000"/>
              </a:lnSpc>
              <a:spcBef>
                <a:spcPts val="100"/>
              </a:spcBef>
            </a:pPr>
            <a:r>
              <a:rPr dirty="0"/>
              <a:t>大数据（Big</a:t>
            </a:r>
            <a:r>
              <a:rPr spc="-120" dirty="0"/>
              <a:t> </a:t>
            </a:r>
            <a:r>
              <a:rPr dirty="0"/>
              <a:t>Data）：</a:t>
            </a:r>
            <a:r>
              <a:rPr spc="-5" dirty="0"/>
              <a:t>指无法在一定时间范围内用常规软件工具进行捕捉、管理和处理的数据的集合，是需要</a:t>
            </a:r>
            <a:r>
              <a:rPr spc="-15" dirty="0"/>
              <a:t>新处理模式才能具备更强的决策力、洞察发现力和流程</a:t>
            </a:r>
            <a:r>
              <a:rPr spc="-5" dirty="0"/>
              <a:t>优化能力的海量、高增长和多样化的信息资产。</a:t>
            </a:r>
          </a:p>
          <a:p>
            <a:pPr marL="12700" marR="332105">
              <a:lnSpc>
                <a:spcPct val="100000"/>
              </a:lnSpc>
              <a:spcBef>
                <a:spcPts val="2880"/>
              </a:spcBef>
            </a:pPr>
            <a:r>
              <a:rPr dirty="0"/>
              <a:t>主要解决，海量数据的</a:t>
            </a:r>
            <a:r>
              <a:rPr dirty="0">
                <a:solidFill>
                  <a:srgbClr val="FF0000"/>
                </a:solidFill>
              </a:rPr>
              <a:t>存储</a:t>
            </a:r>
            <a:r>
              <a:rPr dirty="0"/>
              <a:t>和海量数据的</a:t>
            </a:r>
            <a:r>
              <a:rPr dirty="0">
                <a:solidFill>
                  <a:srgbClr val="FF0000"/>
                </a:solidFill>
              </a:rPr>
              <a:t>分析计算</a:t>
            </a:r>
            <a:r>
              <a:rPr spc="-50" dirty="0"/>
              <a:t>问</a:t>
            </a:r>
            <a:r>
              <a:rPr spc="-30" dirty="0"/>
              <a:t>题。</a:t>
            </a:r>
          </a:p>
        </p:txBody>
      </p:sp>
      <p:sp>
        <p:nvSpPr>
          <p:cNvPr id="5" name="object 5"/>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spc="-40" dirty="0">
                <a:solidFill>
                  <a:srgbClr val="6C976A"/>
                </a:solidFill>
                <a:latin typeface="Microsoft YaHei"/>
                <a:cs typeface="Microsoft YaHei"/>
              </a:rPr>
              <a:t>大数据概念</a:t>
            </a:r>
            <a:endParaRPr sz="2800">
              <a:latin typeface="Microsoft YaHei"/>
              <a:cs typeface="Microsoft YaHei"/>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sp>
        <p:nvSpPr>
          <p:cNvPr id="4" name="object 4"/>
          <p:cNvSpPr txBox="1"/>
          <p:nvPr/>
        </p:nvSpPr>
        <p:spPr>
          <a:xfrm>
            <a:off x="2133219" y="2216150"/>
            <a:ext cx="7925434" cy="2760980"/>
          </a:xfrm>
          <a:prstGeom prst="rect">
            <a:avLst/>
          </a:prstGeom>
          <a:ln w="31750">
            <a:solidFill>
              <a:srgbClr val="6C976A"/>
            </a:solidFill>
          </a:ln>
        </p:spPr>
        <p:txBody>
          <a:bodyPr vert="horz" wrap="square" lIns="0" tIns="177165" rIns="0" bIns="0" rtlCol="0">
            <a:spAutoFit/>
          </a:bodyPr>
          <a:lstStyle/>
          <a:p>
            <a:pPr marL="266065">
              <a:lnSpc>
                <a:spcPct val="100000"/>
              </a:lnSpc>
              <a:spcBef>
                <a:spcPts val="1395"/>
              </a:spcBef>
            </a:pPr>
            <a:r>
              <a:rPr sz="3200" dirty="0">
                <a:solidFill>
                  <a:srgbClr val="6C976A"/>
                </a:solidFill>
                <a:latin typeface="Microsoft YaHei"/>
                <a:cs typeface="Microsoft YaHei"/>
              </a:rPr>
              <a:t>4</a:t>
            </a:r>
            <a:r>
              <a:rPr sz="3200" spc="35" dirty="0">
                <a:solidFill>
                  <a:srgbClr val="6C976A"/>
                </a:solidFill>
                <a:latin typeface="Microsoft YaHei"/>
                <a:cs typeface="Microsoft YaHei"/>
              </a:rPr>
              <a:t> </a:t>
            </a:r>
            <a:r>
              <a:rPr sz="3200" spc="-25" dirty="0">
                <a:solidFill>
                  <a:srgbClr val="6C976A"/>
                </a:solidFill>
                <a:latin typeface="Microsoft YaHei"/>
                <a:cs typeface="Microsoft YaHei"/>
              </a:rPr>
              <a:t>Hadoop</a:t>
            </a:r>
            <a:r>
              <a:rPr sz="3200" spc="-15" dirty="0">
                <a:solidFill>
                  <a:srgbClr val="6C976A"/>
                </a:solidFill>
                <a:latin typeface="Microsoft YaHei"/>
                <a:cs typeface="Microsoft YaHei"/>
              </a:rPr>
              <a:t>运行模式</a:t>
            </a:r>
            <a:endParaRPr sz="3200">
              <a:latin typeface="Microsoft YaHei"/>
              <a:cs typeface="Microsoft YaHei"/>
            </a:endParaRPr>
          </a:p>
          <a:p>
            <a:pPr marL="266065">
              <a:lnSpc>
                <a:spcPct val="100000"/>
              </a:lnSpc>
              <a:spcBef>
                <a:spcPts val="3840"/>
              </a:spcBef>
            </a:pPr>
            <a:r>
              <a:rPr sz="3200" dirty="0">
                <a:solidFill>
                  <a:srgbClr val="6C976A"/>
                </a:solidFill>
                <a:latin typeface="Microsoft YaHei"/>
                <a:cs typeface="Microsoft YaHei"/>
              </a:rPr>
              <a:t>4.3</a:t>
            </a:r>
            <a:r>
              <a:rPr sz="3200" spc="-15" dirty="0">
                <a:solidFill>
                  <a:srgbClr val="6C976A"/>
                </a:solidFill>
                <a:latin typeface="Microsoft YaHei"/>
                <a:cs typeface="Microsoft YaHei"/>
              </a:rPr>
              <a:t> 完全分布式运行模式</a:t>
            </a:r>
            <a:endParaRPr sz="3200">
              <a:latin typeface="Microsoft YaHei"/>
              <a:cs typeface="Microsoft YaHei"/>
            </a:endParaRPr>
          </a:p>
          <a:p>
            <a:pPr marL="266065">
              <a:lnSpc>
                <a:spcPct val="100000"/>
              </a:lnSpc>
              <a:spcBef>
                <a:spcPts val="5"/>
              </a:spcBef>
            </a:pPr>
            <a:r>
              <a:rPr sz="3200" dirty="0">
                <a:solidFill>
                  <a:srgbClr val="6C976A"/>
                </a:solidFill>
                <a:latin typeface="Microsoft YaHei"/>
                <a:cs typeface="Microsoft YaHei"/>
              </a:rPr>
              <a:t>4.3.6</a:t>
            </a:r>
            <a:r>
              <a:rPr sz="3200" spc="-20" dirty="0">
                <a:solidFill>
                  <a:srgbClr val="6C976A"/>
                </a:solidFill>
                <a:latin typeface="Microsoft YaHei"/>
                <a:cs typeface="Microsoft YaHei"/>
              </a:rPr>
              <a:t> 群启集群</a:t>
            </a:r>
            <a:endParaRPr sz="3200">
              <a:latin typeface="Microsoft YaHei"/>
              <a:cs typeface="Microsoft YaHei"/>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spc="-15" dirty="0">
                <a:solidFill>
                  <a:srgbClr val="CCE8CF"/>
                </a:solidFill>
              </a:rPr>
              <a:t>群启集群</a:t>
            </a:r>
            <a:endParaRPr sz="1800"/>
          </a:p>
        </p:txBody>
      </p:sp>
      <p:sp>
        <p:nvSpPr>
          <p:cNvPr id="3" name="object 3"/>
          <p:cNvSpPr txBox="1"/>
          <p:nvPr/>
        </p:nvSpPr>
        <p:spPr>
          <a:xfrm>
            <a:off x="2132329" y="1840382"/>
            <a:ext cx="7925434" cy="3988435"/>
          </a:xfrm>
          <a:prstGeom prst="rect">
            <a:avLst/>
          </a:prstGeom>
          <a:ln w="31750">
            <a:solidFill>
              <a:srgbClr val="6C976A"/>
            </a:solidFill>
          </a:ln>
        </p:spPr>
        <p:txBody>
          <a:bodyPr vert="horz" wrap="square" lIns="0" tIns="194945" rIns="0" bIns="0" rtlCol="0">
            <a:spAutoFit/>
          </a:bodyPr>
          <a:lstStyle/>
          <a:p>
            <a:pPr marL="292735">
              <a:lnSpc>
                <a:spcPct val="100000"/>
              </a:lnSpc>
              <a:spcBef>
                <a:spcPts val="1535"/>
              </a:spcBef>
            </a:pPr>
            <a:r>
              <a:rPr sz="1600" spc="-35" dirty="0">
                <a:solidFill>
                  <a:srgbClr val="6C976A"/>
                </a:solidFill>
                <a:latin typeface="Microsoft YaHei"/>
                <a:cs typeface="Microsoft YaHei"/>
              </a:rPr>
              <a:t>位置：</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${HADOOP_HOME}/etc/hadoop/slaves</a:t>
            </a:r>
            <a:endParaRPr sz="1600">
              <a:latin typeface="Microsoft YaHei"/>
              <a:cs typeface="Microsoft YaHei"/>
            </a:endParaRPr>
          </a:p>
          <a:p>
            <a:pPr marL="292735">
              <a:lnSpc>
                <a:spcPct val="100000"/>
              </a:lnSpc>
              <a:spcBef>
                <a:spcPts val="1925"/>
              </a:spcBef>
            </a:pPr>
            <a:r>
              <a:rPr sz="1600" spc="-25" dirty="0">
                <a:solidFill>
                  <a:srgbClr val="6C976A"/>
                </a:solidFill>
                <a:latin typeface="Microsoft YaHei"/>
                <a:cs typeface="Microsoft YaHei"/>
              </a:rPr>
              <a:t>在该文件中增加如下内容（主要是数据节点）：</a:t>
            </a:r>
            <a:endParaRPr sz="1600">
              <a:latin typeface="Microsoft YaHei"/>
              <a:cs typeface="Microsoft YaHei"/>
            </a:endParaRPr>
          </a:p>
          <a:p>
            <a:pPr marL="292735" marR="6750684" algn="just">
              <a:lnSpc>
                <a:spcPct val="100000"/>
              </a:lnSpc>
            </a:pPr>
            <a:r>
              <a:rPr sz="1600" spc="-10" dirty="0">
                <a:solidFill>
                  <a:srgbClr val="6C976A"/>
                </a:solidFill>
                <a:latin typeface="Microsoft YaHei"/>
                <a:cs typeface="Microsoft YaHei"/>
              </a:rPr>
              <a:t>hadoop1 hadoop2 hadoop3</a:t>
            </a:r>
            <a:endParaRPr sz="1600">
              <a:latin typeface="Microsoft YaHei"/>
              <a:cs typeface="Microsoft YaHei"/>
            </a:endParaRPr>
          </a:p>
          <a:p>
            <a:pPr marL="292735" marR="1334135">
              <a:lnSpc>
                <a:spcPct val="200000"/>
              </a:lnSpc>
            </a:pPr>
            <a:r>
              <a:rPr sz="1600" spc="-30" dirty="0">
                <a:solidFill>
                  <a:srgbClr val="FF0000"/>
                </a:solidFill>
                <a:latin typeface="Microsoft YaHei"/>
                <a:cs typeface="Microsoft YaHei"/>
              </a:rPr>
              <a:t>注意：改文件中添加的内容结尾不允许有空格，文件中不允许有空行！</a:t>
            </a:r>
            <a:r>
              <a:rPr sz="1600" spc="-30" dirty="0">
                <a:solidFill>
                  <a:srgbClr val="6C976A"/>
                </a:solidFill>
                <a:latin typeface="Microsoft YaHei"/>
                <a:cs typeface="Microsoft YaHei"/>
              </a:rPr>
              <a:t>同步所有节点的配置文件：</a:t>
            </a:r>
            <a:endParaRPr sz="1600">
              <a:latin typeface="Microsoft YaHei"/>
              <a:cs typeface="Microsoft YaHei"/>
            </a:endParaRPr>
          </a:p>
          <a:p>
            <a:pPr marL="292735">
              <a:lnSpc>
                <a:spcPct val="100000"/>
              </a:lnSpc>
            </a:pPr>
            <a:r>
              <a:rPr sz="1600" dirty="0">
                <a:solidFill>
                  <a:srgbClr val="6C976A"/>
                </a:solidFill>
                <a:latin typeface="Microsoft YaHei"/>
                <a:cs typeface="Microsoft YaHei"/>
              </a:rPr>
              <a:t>#</a:t>
            </a:r>
            <a:r>
              <a:rPr sz="1600" spc="-25" dirty="0">
                <a:solidFill>
                  <a:srgbClr val="6C976A"/>
                </a:solidFill>
                <a:latin typeface="Microsoft YaHei"/>
                <a:cs typeface="Microsoft YaHei"/>
              </a:rPr>
              <a:t> </a:t>
            </a:r>
            <a:r>
              <a:rPr sz="1600" dirty="0">
                <a:solidFill>
                  <a:srgbClr val="6C976A"/>
                </a:solidFill>
                <a:latin typeface="Microsoft YaHei"/>
                <a:cs typeface="Microsoft YaHei"/>
              </a:rPr>
              <a:t>xsync</a:t>
            </a:r>
            <a:r>
              <a:rPr sz="1600" spc="-10" dirty="0">
                <a:solidFill>
                  <a:srgbClr val="6C976A"/>
                </a:solidFill>
                <a:latin typeface="Microsoft YaHei"/>
                <a:cs typeface="Microsoft YaHei"/>
              </a:rPr>
              <a:t> salves</a:t>
            </a:r>
            <a:endParaRPr sz="1600">
              <a:latin typeface="Microsoft YaHei"/>
              <a:cs typeface="Microsoft YaHei"/>
            </a:endParaRPr>
          </a:p>
        </p:txBody>
      </p:sp>
      <p:sp>
        <p:nvSpPr>
          <p:cNvPr id="4" name="object 4"/>
          <p:cNvSpPr txBox="1"/>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dirty="0">
                <a:solidFill>
                  <a:srgbClr val="6C976A"/>
                </a:solidFill>
                <a:latin typeface="Microsoft YaHei"/>
                <a:cs typeface="Microsoft YaHei"/>
              </a:rPr>
              <a:t>1</a:t>
            </a:r>
            <a:r>
              <a:rPr sz="2800" spc="-20" dirty="0">
                <a:solidFill>
                  <a:srgbClr val="6C976A"/>
                </a:solidFill>
                <a:latin typeface="Microsoft YaHei"/>
                <a:cs typeface="Microsoft YaHei"/>
              </a:rPr>
              <a:t>. 配置</a:t>
            </a:r>
            <a:r>
              <a:rPr sz="2800" spc="-10" dirty="0">
                <a:solidFill>
                  <a:srgbClr val="6C976A"/>
                </a:solidFill>
                <a:latin typeface="Microsoft YaHei"/>
                <a:cs typeface="Microsoft YaHei"/>
              </a:rPr>
              <a:t>slaves</a:t>
            </a:r>
            <a:endParaRPr sz="2800">
              <a:latin typeface="Microsoft YaHei"/>
              <a:cs typeface="Microsoft YaHe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集群部署规划</a:t>
            </a:r>
            <a:endParaRPr sz="1800">
              <a:latin typeface="Microsoft YaHei"/>
              <a:cs typeface="Microsoft YaHei"/>
            </a:endParaRPr>
          </a:p>
        </p:txBody>
      </p:sp>
      <p:graphicFrame>
        <p:nvGraphicFramePr>
          <p:cNvPr id="4" name="object 4"/>
          <p:cNvGraphicFramePr>
            <a:graphicFrameLocks noGrp="1"/>
          </p:cNvGraphicFramePr>
          <p:nvPr/>
        </p:nvGraphicFramePr>
        <p:xfrm>
          <a:off x="1204849" y="1822830"/>
          <a:ext cx="9768839" cy="2724150"/>
        </p:xfrm>
        <a:graphic>
          <a:graphicData uri="http://schemas.openxmlformats.org/drawingml/2006/table">
            <a:tbl>
              <a:tblPr firstRow="1" bandRow="1">
                <a:tableStyleId>{2D5ABB26-0587-4C30-8999-92F81FD0307C}</a:tableStyleId>
              </a:tblPr>
              <a:tblGrid>
                <a:gridCol w="2442210">
                  <a:extLst>
                    <a:ext uri="{9D8B030D-6E8A-4147-A177-3AD203B41FA5}">
                      <a16:colId xmlns:a16="http://schemas.microsoft.com/office/drawing/2014/main" val="20000"/>
                    </a:ext>
                  </a:extLst>
                </a:gridCol>
                <a:gridCol w="2442210">
                  <a:extLst>
                    <a:ext uri="{9D8B030D-6E8A-4147-A177-3AD203B41FA5}">
                      <a16:colId xmlns:a16="http://schemas.microsoft.com/office/drawing/2014/main" val="20001"/>
                    </a:ext>
                  </a:extLst>
                </a:gridCol>
                <a:gridCol w="2442210">
                  <a:extLst>
                    <a:ext uri="{9D8B030D-6E8A-4147-A177-3AD203B41FA5}">
                      <a16:colId xmlns:a16="http://schemas.microsoft.com/office/drawing/2014/main" val="20002"/>
                    </a:ext>
                  </a:extLst>
                </a:gridCol>
                <a:gridCol w="2442209">
                  <a:extLst>
                    <a:ext uri="{9D8B030D-6E8A-4147-A177-3AD203B41FA5}">
                      <a16:colId xmlns:a16="http://schemas.microsoft.com/office/drawing/2014/main" val="20003"/>
                    </a:ext>
                  </a:extLst>
                </a:gridCol>
              </a:tblGrid>
              <a:tr h="786130">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4"/>
                        </a:spcBef>
                      </a:pPr>
                      <a:r>
                        <a:rPr sz="1800" spc="80" dirty="0">
                          <a:latin typeface="SimSun"/>
                          <a:cs typeface="SimSun"/>
                        </a:rPr>
                        <a:t>hadoop-</a:t>
                      </a:r>
                      <a:r>
                        <a:rPr sz="1800" spc="-50" dirty="0">
                          <a:latin typeface="SimSun"/>
                          <a:cs typeface="SimSun"/>
                        </a:rPr>
                        <a:t>1</a:t>
                      </a:r>
                      <a:endParaRPr sz="1800">
                        <a:latin typeface="SimSun"/>
                        <a:cs typeface="SimSun"/>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4"/>
                        </a:spcBef>
                      </a:pPr>
                      <a:r>
                        <a:rPr sz="1800" spc="80" dirty="0">
                          <a:latin typeface="SimSun"/>
                          <a:cs typeface="SimSun"/>
                        </a:rPr>
                        <a:t>hadoop-</a:t>
                      </a:r>
                      <a:r>
                        <a:rPr sz="1800" spc="-50" dirty="0">
                          <a:latin typeface="SimSun"/>
                          <a:cs typeface="SimSun"/>
                        </a:rPr>
                        <a:t>2</a:t>
                      </a:r>
                      <a:endParaRPr sz="1800">
                        <a:latin typeface="SimSun"/>
                        <a:cs typeface="SimSun"/>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44"/>
                        </a:spcBef>
                      </a:pPr>
                      <a:r>
                        <a:rPr sz="1800" spc="80" dirty="0">
                          <a:latin typeface="SimSun"/>
                          <a:cs typeface="SimSun"/>
                        </a:rPr>
                        <a:t>hadoop-</a:t>
                      </a:r>
                      <a:r>
                        <a:rPr sz="1800" spc="-50" dirty="0">
                          <a:latin typeface="SimSun"/>
                          <a:cs typeface="SimSun"/>
                        </a:rPr>
                        <a:t>3</a:t>
                      </a:r>
                      <a:endParaRPr sz="1800">
                        <a:latin typeface="SimSun"/>
                        <a:cs typeface="SimSun"/>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969010">
                <a:tc>
                  <a:txBody>
                    <a:bodyPr/>
                    <a:lstStyle/>
                    <a:p>
                      <a:pPr marL="91440">
                        <a:lnSpc>
                          <a:spcPct val="100000"/>
                        </a:lnSpc>
                        <a:spcBef>
                          <a:spcPts val="244"/>
                        </a:spcBef>
                      </a:pPr>
                      <a:r>
                        <a:rPr sz="1800" spc="135" dirty="0">
                          <a:latin typeface="SimSun"/>
                          <a:cs typeface="SimSun"/>
                        </a:rPr>
                        <a:t>HDFS</a:t>
                      </a:r>
                      <a:endParaRPr sz="1800">
                        <a:latin typeface="SimSun"/>
                        <a:cs typeface="SimSun"/>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4"/>
                        </a:spcBef>
                      </a:pPr>
                      <a:r>
                        <a:rPr sz="1800" spc="200" dirty="0">
                          <a:latin typeface="SimSun"/>
                          <a:cs typeface="SimSun"/>
                        </a:rPr>
                        <a:t>NameNode</a:t>
                      </a:r>
                      <a:endParaRPr sz="1800">
                        <a:latin typeface="SimSun"/>
                        <a:cs typeface="SimSun"/>
                      </a:endParaRPr>
                    </a:p>
                    <a:p>
                      <a:pPr marL="91440">
                        <a:lnSpc>
                          <a:spcPct val="100000"/>
                        </a:lnSpc>
                      </a:pPr>
                      <a:r>
                        <a:rPr sz="1800" spc="70" dirty="0">
                          <a:latin typeface="SimSun"/>
                          <a:cs typeface="SimSun"/>
                        </a:rPr>
                        <a:t>DataNode</a:t>
                      </a:r>
                      <a:endParaRPr sz="1800">
                        <a:latin typeface="SimSun"/>
                        <a:cs typeface="SimSun"/>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35"/>
                        </a:spcBef>
                      </a:pPr>
                      <a:endParaRPr sz="1800">
                        <a:latin typeface="Times New Roman"/>
                        <a:cs typeface="Times New Roman"/>
                      </a:endParaRPr>
                    </a:p>
                    <a:p>
                      <a:pPr marL="92075">
                        <a:lnSpc>
                          <a:spcPct val="100000"/>
                        </a:lnSpc>
                      </a:pPr>
                      <a:r>
                        <a:rPr sz="1800" spc="70" dirty="0">
                          <a:latin typeface="SimSun"/>
                          <a:cs typeface="SimSun"/>
                        </a:rPr>
                        <a:t>DataNode</a:t>
                      </a:r>
                      <a:endParaRPr sz="1800">
                        <a:latin typeface="SimSun"/>
                        <a:cs typeface="SimSun"/>
                      </a:endParaRPr>
                    </a:p>
                  </a:txBody>
                  <a:tcPr marL="0" marR="0" marT="425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44"/>
                        </a:spcBef>
                      </a:pPr>
                      <a:r>
                        <a:rPr sz="1800" spc="-20" dirty="0">
                          <a:latin typeface="SimSun"/>
                          <a:cs typeface="SimSun"/>
                        </a:rPr>
                        <a:t>Secondary</a:t>
                      </a:r>
                      <a:r>
                        <a:rPr sz="1800" spc="-340" dirty="0">
                          <a:latin typeface="SimSun"/>
                          <a:cs typeface="SimSun"/>
                        </a:rPr>
                        <a:t> </a:t>
                      </a:r>
                      <a:r>
                        <a:rPr sz="1800" spc="200" dirty="0">
                          <a:latin typeface="SimSun"/>
                          <a:cs typeface="SimSun"/>
                        </a:rPr>
                        <a:t>NameNode</a:t>
                      </a:r>
                      <a:endParaRPr sz="1800">
                        <a:latin typeface="SimSun"/>
                        <a:cs typeface="SimSun"/>
                      </a:endParaRPr>
                    </a:p>
                    <a:p>
                      <a:pPr marL="92710">
                        <a:lnSpc>
                          <a:spcPct val="100000"/>
                        </a:lnSpc>
                      </a:pPr>
                      <a:r>
                        <a:rPr sz="1800" spc="70" dirty="0">
                          <a:latin typeface="SimSun"/>
                          <a:cs typeface="SimSun"/>
                        </a:rPr>
                        <a:t>DataNode</a:t>
                      </a:r>
                      <a:endParaRPr sz="1800">
                        <a:latin typeface="SimSun"/>
                        <a:cs typeface="SimSun"/>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969010">
                <a:tc>
                  <a:txBody>
                    <a:bodyPr/>
                    <a:lstStyle/>
                    <a:p>
                      <a:pPr marL="91440">
                        <a:lnSpc>
                          <a:spcPct val="100000"/>
                        </a:lnSpc>
                        <a:spcBef>
                          <a:spcPts val="245"/>
                        </a:spcBef>
                      </a:pPr>
                      <a:r>
                        <a:rPr sz="1800" spc="190" dirty="0">
                          <a:latin typeface="SimSun"/>
                          <a:cs typeface="SimSun"/>
                        </a:rPr>
                        <a:t>YARN</a:t>
                      </a:r>
                      <a:endParaRPr sz="1800">
                        <a:latin typeface="SimSun"/>
                        <a:cs typeface="SimSun"/>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35"/>
                        </a:spcBef>
                      </a:pPr>
                      <a:endParaRPr sz="1800">
                        <a:latin typeface="Times New Roman"/>
                        <a:cs typeface="Times New Roman"/>
                      </a:endParaRPr>
                    </a:p>
                    <a:p>
                      <a:pPr marL="91440">
                        <a:lnSpc>
                          <a:spcPct val="100000"/>
                        </a:lnSpc>
                      </a:pPr>
                      <a:r>
                        <a:rPr sz="1800" spc="100" dirty="0">
                          <a:latin typeface="SimSun"/>
                          <a:cs typeface="SimSun"/>
                        </a:rPr>
                        <a:t>NodeManager</a:t>
                      </a:r>
                      <a:endParaRPr sz="1800">
                        <a:latin typeface="SimSun"/>
                        <a:cs typeface="SimSun"/>
                      </a:endParaRPr>
                    </a:p>
                  </a:txBody>
                  <a:tcPr marL="0" marR="0" marT="425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marR="565150">
                        <a:lnSpc>
                          <a:spcPct val="100000"/>
                        </a:lnSpc>
                        <a:spcBef>
                          <a:spcPts val="245"/>
                        </a:spcBef>
                      </a:pPr>
                      <a:r>
                        <a:rPr sz="1800" spc="-10" dirty="0">
                          <a:latin typeface="SimSun"/>
                          <a:cs typeface="SimSun"/>
                        </a:rPr>
                        <a:t>ResourceManager </a:t>
                      </a:r>
                      <a:r>
                        <a:rPr sz="1800" spc="100" dirty="0">
                          <a:latin typeface="SimSun"/>
                          <a:cs typeface="SimSun"/>
                        </a:rPr>
                        <a:t>NodeManager</a:t>
                      </a:r>
                      <a:endParaRPr sz="1800">
                        <a:latin typeface="SimSun"/>
                        <a:cs typeface="SimSun"/>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35"/>
                        </a:spcBef>
                      </a:pPr>
                      <a:endParaRPr sz="1800">
                        <a:latin typeface="Times New Roman"/>
                        <a:cs typeface="Times New Roman"/>
                      </a:endParaRPr>
                    </a:p>
                    <a:p>
                      <a:pPr marL="92710">
                        <a:lnSpc>
                          <a:spcPct val="100000"/>
                        </a:lnSpc>
                      </a:pPr>
                      <a:r>
                        <a:rPr sz="1800" spc="100" dirty="0">
                          <a:latin typeface="SimSun"/>
                          <a:cs typeface="SimSun"/>
                        </a:rPr>
                        <a:t>NodeManager</a:t>
                      </a:r>
                      <a:endParaRPr sz="1800">
                        <a:latin typeface="SimSun"/>
                        <a:cs typeface="SimSun"/>
                      </a:endParaRPr>
                    </a:p>
                  </a:txBody>
                  <a:tcPr marL="0" marR="0" marT="425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spc="-15" dirty="0">
                <a:solidFill>
                  <a:srgbClr val="CCE8CF"/>
                </a:solidFill>
              </a:rPr>
              <a:t>群启集群</a:t>
            </a:r>
            <a:endParaRPr sz="1800"/>
          </a:p>
        </p:txBody>
      </p:sp>
      <p:sp>
        <p:nvSpPr>
          <p:cNvPr id="3" name="object 3"/>
          <p:cNvSpPr txBox="1"/>
          <p:nvPr/>
        </p:nvSpPr>
        <p:spPr>
          <a:xfrm>
            <a:off x="2132329" y="1840420"/>
            <a:ext cx="7925434" cy="4104004"/>
          </a:xfrm>
          <a:prstGeom prst="rect">
            <a:avLst/>
          </a:prstGeom>
          <a:ln w="31750">
            <a:solidFill>
              <a:srgbClr val="6C976A"/>
            </a:solidFill>
          </a:ln>
        </p:spPr>
        <p:txBody>
          <a:bodyPr vert="horz" wrap="square" lIns="0" tIns="189230" rIns="0" bIns="0" rtlCol="0">
            <a:spAutoFit/>
          </a:bodyPr>
          <a:lstStyle/>
          <a:p>
            <a:pPr marL="292735">
              <a:lnSpc>
                <a:spcPct val="100000"/>
              </a:lnSpc>
              <a:spcBef>
                <a:spcPts val="1490"/>
              </a:spcBef>
            </a:pPr>
            <a:r>
              <a:rPr sz="2800" spc="-35" dirty="0">
                <a:solidFill>
                  <a:srgbClr val="6C976A"/>
                </a:solidFill>
                <a:latin typeface="Microsoft YaHei"/>
                <a:cs typeface="Microsoft YaHei"/>
              </a:rPr>
              <a:t>在规划的</a:t>
            </a:r>
            <a:r>
              <a:rPr sz="2800" spc="-25" dirty="0">
                <a:solidFill>
                  <a:srgbClr val="6C976A"/>
                </a:solidFill>
                <a:latin typeface="Microsoft YaHei"/>
                <a:cs typeface="Microsoft YaHei"/>
              </a:rPr>
              <a:t>NameNode</a:t>
            </a:r>
            <a:r>
              <a:rPr sz="2800" spc="-40" dirty="0">
                <a:solidFill>
                  <a:srgbClr val="6C976A"/>
                </a:solidFill>
                <a:latin typeface="Microsoft YaHei"/>
                <a:cs typeface="Microsoft YaHei"/>
              </a:rPr>
              <a:t>上执行：</a:t>
            </a:r>
            <a:endParaRPr sz="2800">
              <a:latin typeface="Microsoft YaHei"/>
              <a:cs typeface="Microsoft YaHei"/>
            </a:endParaRPr>
          </a:p>
          <a:p>
            <a:pPr marL="292735">
              <a:lnSpc>
                <a:spcPct val="100000"/>
              </a:lnSpc>
            </a:pPr>
            <a:r>
              <a:rPr sz="2800" dirty="0">
                <a:solidFill>
                  <a:srgbClr val="6C976A"/>
                </a:solidFill>
                <a:latin typeface="Microsoft YaHei"/>
                <a:cs typeface="Microsoft YaHei"/>
              </a:rPr>
              <a:t>#</a:t>
            </a:r>
            <a:r>
              <a:rPr sz="2800" spc="60" dirty="0">
                <a:solidFill>
                  <a:srgbClr val="6C976A"/>
                </a:solidFill>
                <a:latin typeface="Microsoft YaHei"/>
                <a:cs typeface="Microsoft YaHei"/>
              </a:rPr>
              <a:t> </a:t>
            </a:r>
            <a:r>
              <a:rPr sz="2800" spc="-20" dirty="0">
                <a:solidFill>
                  <a:srgbClr val="6C976A"/>
                </a:solidFill>
                <a:latin typeface="Microsoft YaHei"/>
                <a:cs typeface="Microsoft YaHei"/>
              </a:rPr>
              <a:t>sbin/start-</a:t>
            </a:r>
            <a:r>
              <a:rPr sz="2800" spc="-10" dirty="0">
                <a:solidFill>
                  <a:srgbClr val="6C976A"/>
                </a:solidFill>
                <a:latin typeface="Microsoft YaHei"/>
                <a:cs typeface="Microsoft YaHei"/>
              </a:rPr>
              <a:t>dfs.sh</a:t>
            </a:r>
            <a:endParaRPr sz="2800">
              <a:latin typeface="Microsoft YaHei"/>
              <a:cs typeface="Microsoft YaHei"/>
            </a:endParaRPr>
          </a:p>
          <a:p>
            <a:pPr marL="292735">
              <a:lnSpc>
                <a:spcPct val="100000"/>
              </a:lnSpc>
              <a:spcBef>
                <a:spcPts val="3360"/>
              </a:spcBef>
            </a:pPr>
            <a:r>
              <a:rPr sz="2800" spc="-35" dirty="0">
                <a:solidFill>
                  <a:srgbClr val="6C976A"/>
                </a:solidFill>
                <a:latin typeface="Microsoft YaHei"/>
                <a:cs typeface="Microsoft YaHei"/>
              </a:rPr>
              <a:t>在规划的</a:t>
            </a:r>
            <a:r>
              <a:rPr sz="2800" spc="-25" dirty="0">
                <a:solidFill>
                  <a:srgbClr val="6C976A"/>
                </a:solidFill>
                <a:latin typeface="Microsoft YaHei"/>
                <a:cs typeface="Microsoft YaHei"/>
              </a:rPr>
              <a:t>ResourceManager</a:t>
            </a:r>
            <a:r>
              <a:rPr sz="2800" spc="-40" dirty="0">
                <a:solidFill>
                  <a:srgbClr val="6C976A"/>
                </a:solidFill>
                <a:latin typeface="Microsoft YaHei"/>
                <a:cs typeface="Microsoft YaHei"/>
              </a:rPr>
              <a:t>上执行：</a:t>
            </a:r>
            <a:endParaRPr sz="2800">
              <a:latin typeface="Microsoft YaHei"/>
              <a:cs typeface="Microsoft YaHei"/>
            </a:endParaRPr>
          </a:p>
          <a:p>
            <a:pPr marL="292735">
              <a:lnSpc>
                <a:spcPct val="100000"/>
              </a:lnSpc>
              <a:spcBef>
                <a:spcPts val="5"/>
              </a:spcBef>
            </a:pPr>
            <a:r>
              <a:rPr sz="2800" dirty="0">
                <a:solidFill>
                  <a:srgbClr val="6C976A"/>
                </a:solidFill>
                <a:latin typeface="Microsoft YaHei"/>
                <a:cs typeface="Microsoft YaHei"/>
              </a:rPr>
              <a:t>#</a:t>
            </a:r>
            <a:r>
              <a:rPr sz="2800" spc="60" dirty="0">
                <a:solidFill>
                  <a:srgbClr val="6C976A"/>
                </a:solidFill>
                <a:latin typeface="Microsoft YaHei"/>
                <a:cs typeface="Microsoft YaHei"/>
              </a:rPr>
              <a:t> </a:t>
            </a:r>
            <a:r>
              <a:rPr sz="2800" spc="-20" dirty="0">
                <a:solidFill>
                  <a:srgbClr val="6C976A"/>
                </a:solidFill>
                <a:latin typeface="Microsoft YaHei"/>
                <a:cs typeface="Microsoft YaHei"/>
              </a:rPr>
              <a:t>sbin/start-</a:t>
            </a:r>
            <a:r>
              <a:rPr sz="2800" spc="-10" dirty="0">
                <a:solidFill>
                  <a:srgbClr val="6C976A"/>
                </a:solidFill>
                <a:latin typeface="Microsoft YaHei"/>
                <a:cs typeface="Microsoft YaHei"/>
              </a:rPr>
              <a:t>yarn.sh</a:t>
            </a:r>
            <a:endParaRPr sz="2800">
              <a:latin typeface="Microsoft YaHei"/>
              <a:cs typeface="Microsoft YaHei"/>
            </a:endParaRPr>
          </a:p>
        </p:txBody>
      </p:sp>
      <p:sp>
        <p:nvSpPr>
          <p:cNvPr id="4" name="object 4"/>
          <p:cNvSpPr txBox="1"/>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dirty="0">
                <a:solidFill>
                  <a:srgbClr val="6C976A"/>
                </a:solidFill>
                <a:latin typeface="Microsoft YaHei"/>
                <a:cs typeface="Microsoft YaHei"/>
              </a:rPr>
              <a:t>2</a:t>
            </a:r>
            <a:r>
              <a:rPr sz="2800" spc="-30" dirty="0">
                <a:solidFill>
                  <a:srgbClr val="6C976A"/>
                </a:solidFill>
                <a:latin typeface="Microsoft YaHei"/>
                <a:cs typeface="Microsoft YaHei"/>
              </a:rPr>
              <a:t>. 启动集群</a:t>
            </a:r>
            <a:endParaRPr sz="2800">
              <a:latin typeface="Microsoft YaHei"/>
              <a:cs typeface="Microsoft YaHei"/>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sp>
        <p:nvSpPr>
          <p:cNvPr id="4" name="object 4"/>
          <p:cNvSpPr txBox="1"/>
          <p:nvPr/>
        </p:nvSpPr>
        <p:spPr>
          <a:xfrm>
            <a:off x="2133219" y="2216150"/>
            <a:ext cx="7925434" cy="2760980"/>
          </a:xfrm>
          <a:prstGeom prst="rect">
            <a:avLst/>
          </a:prstGeom>
          <a:ln w="31750">
            <a:solidFill>
              <a:srgbClr val="6C976A"/>
            </a:solidFill>
          </a:ln>
        </p:spPr>
        <p:txBody>
          <a:bodyPr vert="horz" wrap="square" lIns="0" tIns="177165" rIns="0" bIns="0" rtlCol="0">
            <a:spAutoFit/>
          </a:bodyPr>
          <a:lstStyle/>
          <a:p>
            <a:pPr marL="266065">
              <a:lnSpc>
                <a:spcPct val="100000"/>
              </a:lnSpc>
              <a:spcBef>
                <a:spcPts val="1395"/>
              </a:spcBef>
            </a:pPr>
            <a:r>
              <a:rPr sz="3200" dirty="0">
                <a:solidFill>
                  <a:srgbClr val="6C976A"/>
                </a:solidFill>
                <a:latin typeface="Microsoft YaHei"/>
                <a:cs typeface="Microsoft YaHei"/>
              </a:rPr>
              <a:t>4</a:t>
            </a:r>
            <a:r>
              <a:rPr sz="3200" spc="35" dirty="0">
                <a:solidFill>
                  <a:srgbClr val="6C976A"/>
                </a:solidFill>
                <a:latin typeface="Microsoft YaHei"/>
                <a:cs typeface="Microsoft YaHei"/>
              </a:rPr>
              <a:t> </a:t>
            </a:r>
            <a:r>
              <a:rPr sz="3200" spc="-25" dirty="0">
                <a:solidFill>
                  <a:srgbClr val="6C976A"/>
                </a:solidFill>
                <a:latin typeface="Microsoft YaHei"/>
                <a:cs typeface="Microsoft YaHei"/>
              </a:rPr>
              <a:t>Hadoop</a:t>
            </a:r>
            <a:r>
              <a:rPr sz="3200" spc="-15" dirty="0">
                <a:solidFill>
                  <a:srgbClr val="6C976A"/>
                </a:solidFill>
                <a:latin typeface="Microsoft YaHei"/>
                <a:cs typeface="Microsoft YaHei"/>
              </a:rPr>
              <a:t>运行模式</a:t>
            </a:r>
            <a:endParaRPr sz="3200">
              <a:latin typeface="Microsoft YaHei"/>
              <a:cs typeface="Microsoft YaHei"/>
            </a:endParaRPr>
          </a:p>
          <a:p>
            <a:pPr marL="266065">
              <a:lnSpc>
                <a:spcPct val="100000"/>
              </a:lnSpc>
              <a:spcBef>
                <a:spcPts val="3840"/>
              </a:spcBef>
            </a:pPr>
            <a:r>
              <a:rPr sz="3200" dirty="0">
                <a:solidFill>
                  <a:srgbClr val="6C976A"/>
                </a:solidFill>
                <a:latin typeface="Microsoft YaHei"/>
                <a:cs typeface="Microsoft YaHei"/>
              </a:rPr>
              <a:t>4.3</a:t>
            </a:r>
            <a:r>
              <a:rPr sz="3200" spc="-15" dirty="0">
                <a:solidFill>
                  <a:srgbClr val="6C976A"/>
                </a:solidFill>
                <a:latin typeface="Microsoft YaHei"/>
                <a:cs typeface="Microsoft YaHei"/>
              </a:rPr>
              <a:t> 完全分布式运行模式</a:t>
            </a:r>
            <a:endParaRPr sz="3200">
              <a:latin typeface="Microsoft YaHei"/>
              <a:cs typeface="Microsoft YaHei"/>
            </a:endParaRPr>
          </a:p>
          <a:p>
            <a:pPr marL="266065">
              <a:lnSpc>
                <a:spcPct val="100000"/>
              </a:lnSpc>
              <a:spcBef>
                <a:spcPts val="5"/>
              </a:spcBef>
            </a:pPr>
            <a:r>
              <a:rPr sz="3200" dirty="0">
                <a:solidFill>
                  <a:srgbClr val="6C976A"/>
                </a:solidFill>
                <a:latin typeface="Microsoft YaHei"/>
                <a:cs typeface="Microsoft YaHei"/>
              </a:rPr>
              <a:t>4.3.6</a:t>
            </a:r>
            <a:r>
              <a:rPr sz="3200" spc="-20" dirty="0">
                <a:solidFill>
                  <a:srgbClr val="6C976A"/>
                </a:solidFill>
                <a:latin typeface="Microsoft YaHei"/>
                <a:cs typeface="Microsoft YaHei"/>
              </a:rPr>
              <a:t> 群启集群</a:t>
            </a:r>
            <a:endParaRPr sz="3200">
              <a:latin typeface="Microsoft YaHei"/>
              <a:cs typeface="Microsoft YaHei"/>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spc="-15" dirty="0">
                <a:solidFill>
                  <a:srgbClr val="CCE8CF"/>
                </a:solidFill>
              </a:rPr>
              <a:t>群启集群</a:t>
            </a:r>
            <a:endParaRPr sz="1800"/>
          </a:p>
        </p:txBody>
      </p:sp>
      <p:sp>
        <p:nvSpPr>
          <p:cNvPr id="3" name="object 3"/>
          <p:cNvSpPr txBox="1"/>
          <p:nvPr/>
        </p:nvSpPr>
        <p:spPr>
          <a:xfrm>
            <a:off x="2132329" y="1840382"/>
            <a:ext cx="7925434" cy="3988435"/>
          </a:xfrm>
          <a:prstGeom prst="rect">
            <a:avLst/>
          </a:prstGeom>
          <a:ln w="31750">
            <a:solidFill>
              <a:srgbClr val="6C976A"/>
            </a:solidFill>
          </a:ln>
        </p:spPr>
        <p:txBody>
          <a:bodyPr vert="horz" wrap="square" lIns="0" tIns="194945" rIns="0" bIns="0" rtlCol="0">
            <a:spAutoFit/>
          </a:bodyPr>
          <a:lstStyle/>
          <a:p>
            <a:pPr marL="292735">
              <a:lnSpc>
                <a:spcPct val="100000"/>
              </a:lnSpc>
              <a:spcBef>
                <a:spcPts val="1535"/>
              </a:spcBef>
            </a:pPr>
            <a:r>
              <a:rPr sz="1600" spc="-35" dirty="0">
                <a:solidFill>
                  <a:srgbClr val="6C976A"/>
                </a:solidFill>
                <a:latin typeface="Microsoft YaHei"/>
                <a:cs typeface="Microsoft YaHei"/>
              </a:rPr>
              <a:t>位置：</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${HADOOP_HOME}/etc/hadoop/slaves</a:t>
            </a:r>
            <a:endParaRPr sz="1600">
              <a:latin typeface="Microsoft YaHei"/>
              <a:cs typeface="Microsoft YaHei"/>
            </a:endParaRPr>
          </a:p>
          <a:p>
            <a:pPr marL="292735">
              <a:lnSpc>
                <a:spcPct val="100000"/>
              </a:lnSpc>
              <a:spcBef>
                <a:spcPts val="1925"/>
              </a:spcBef>
            </a:pPr>
            <a:r>
              <a:rPr sz="1600" spc="-25" dirty="0">
                <a:solidFill>
                  <a:srgbClr val="6C976A"/>
                </a:solidFill>
                <a:latin typeface="Microsoft YaHei"/>
                <a:cs typeface="Microsoft YaHei"/>
              </a:rPr>
              <a:t>在该文件中增加如下内容（主要是数据节点）：</a:t>
            </a:r>
            <a:endParaRPr sz="1600">
              <a:latin typeface="Microsoft YaHei"/>
              <a:cs typeface="Microsoft YaHei"/>
            </a:endParaRPr>
          </a:p>
          <a:p>
            <a:pPr marL="292735" marR="6750684" algn="just">
              <a:lnSpc>
                <a:spcPct val="100000"/>
              </a:lnSpc>
            </a:pPr>
            <a:r>
              <a:rPr sz="1600" spc="-10" dirty="0">
                <a:solidFill>
                  <a:srgbClr val="6C976A"/>
                </a:solidFill>
                <a:latin typeface="Microsoft YaHei"/>
                <a:cs typeface="Microsoft YaHei"/>
              </a:rPr>
              <a:t>hadoop1 hadoop2 hadoop3</a:t>
            </a:r>
            <a:endParaRPr sz="1600">
              <a:latin typeface="Microsoft YaHei"/>
              <a:cs typeface="Microsoft YaHei"/>
            </a:endParaRPr>
          </a:p>
          <a:p>
            <a:pPr marL="292735" marR="1334135">
              <a:lnSpc>
                <a:spcPct val="200000"/>
              </a:lnSpc>
            </a:pPr>
            <a:r>
              <a:rPr sz="1600" spc="-30" dirty="0">
                <a:solidFill>
                  <a:srgbClr val="FF0000"/>
                </a:solidFill>
                <a:latin typeface="Microsoft YaHei"/>
                <a:cs typeface="Microsoft YaHei"/>
              </a:rPr>
              <a:t>注意：改文件中添加的内容结尾不允许有空格，文件中不允许有空行！</a:t>
            </a:r>
            <a:r>
              <a:rPr sz="1600" spc="-30" dirty="0">
                <a:solidFill>
                  <a:srgbClr val="6C976A"/>
                </a:solidFill>
                <a:latin typeface="Microsoft YaHei"/>
                <a:cs typeface="Microsoft YaHei"/>
              </a:rPr>
              <a:t>同步所有节点的配置文件：</a:t>
            </a:r>
            <a:endParaRPr sz="1600">
              <a:latin typeface="Microsoft YaHei"/>
              <a:cs typeface="Microsoft YaHei"/>
            </a:endParaRPr>
          </a:p>
          <a:p>
            <a:pPr marL="292735">
              <a:lnSpc>
                <a:spcPct val="100000"/>
              </a:lnSpc>
            </a:pPr>
            <a:r>
              <a:rPr sz="1600" dirty="0">
                <a:solidFill>
                  <a:srgbClr val="6C976A"/>
                </a:solidFill>
                <a:latin typeface="Microsoft YaHei"/>
                <a:cs typeface="Microsoft YaHei"/>
              </a:rPr>
              <a:t>#</a:t>
            </a:r>
            <a:r>
              <a:rPr sz="1600" spc="-25" dirty="0">
                <a:solidFill>
                  <a:srgbClr val="6C976A"/>
                </a:solidFill>
                <a:latin typeface="Microsoft YaHei"/>
                <a:cs typeface="Microsoft YaHei"/>
              </a:rPr>
              <a:t> </a:t>
            </a:r>
            <a:r>
              <a:rPr sz="1600" dirty="0">
                <a:solidFill>
                  <a:srgbClr val="6C976A"/>
                </a:solidFill>
                <a:latin typeface="Microsoft YaHei"/>
                <a:cs typeface="Microsoft YaHei"/>
              </a:rPr>
              <a:t>xsync</a:t>
            </a:r>
            <a:r>
              <a:rPr sz="1600" spc="-10" dirty="0">
                <a:solidFill>
                  <a:srgbClr val="6C976A"/>
                </a:solidFill>
                <a:latin typeface="Microsoft YaHei"/>
                <a:cs typeface="Microsoft YaHei"/>
              </a:rPr>
              <a:t> salves</a:t>
            </a:r>
            <a:endParaRPr sz="1600">
              <a:latin typeface="Microsoft YaHei"/>
              <a:cs typeface="Microsoft YaHei"/>
            </a:endParaRPr>
          </a:p>
        </p:txBody>
      </p:sp>
      <p:sp>
        <p:nvSpPr>
          <p:cNvPr id="4" name="object 4"/>
          <p:cNvSpPr txBox="1"/>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dirty="0">
                <a:solidFill>
                  <a:srgbClr val="6C976A"/>
                </a:solidFill>
                <a:latin typeface="Microsoft YaHei"/>
                <a:cs typeface="Microsoft YaHei"/>
              </a:rPr>
              <a:t>1</a:t>
            </a:r>
            <a:r>
              <a:rPr sz="2800" spc="-20" dirty="0">
                <a:solidFill>
                  <a:srgbClr val="6C976A"/>
                </a:solidFill>
                <a:latin typeface="Microsoft YaHei"/>
                <a:cs typeface="Microsoft YaHei"/>
              </a:rPr>
              <a:t>. 配置</a:t>
            </a:r>
            <a:r>
              <a:rPr sz="2800" spc="-10" dirty="0">
                <a:solidFill>
                  <a:srgbClr val="6C976A"/>
                </a:solidFill>
                <a:latin typeface="Microsoft YaHei"/>
                <a:cs typeface="Microsoft YaHei"/>
              </a:rPr>
              <a:t>slaves</a:t>
            </a:r>
            <a:endParaRPr sz="2800">
              <a:latin typeface="Microsoft YaHei"/>
              <a:cs typeface="Microsoft YaHe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集群部署规划</a:t>
            </a:r>
            <a:endParaRPr sz="1800">
              <a:latin typeface="Microsoft YaHei"/>
              <a:cs typeface="Microsoft YaHei"/>
            </a:endParaRPr>
          </a:p>
        </p:txBody>
      </p:sp>
      <p:graphicFrame>
        <p:nvGraphicFramePr>
          <p:cNvPr id="4" name="object 4"/>
          <p:cNvGraphicFramePr>
            <a:graphicFrameLocks noGrp="1"/>
          </p:cNvGraphicFramePr>
          <p:nvPr/>
        </p:nvGraphicFramePr>
        <p:xfrm>
          <a:off x="1204849" y="1822830"/>
          <a:ext cx="9768839" cy="2724150"/>
        </p:xfrm>
        <a:graphic>
          <a:graphicData uri="http://schemas.openxmlformats.org/drawingml/2006/table">
            <a:tbl>
              <a:tblPr firstRow="1" bandRow="1">
                <a:tableStyleId>{2D5ABB26-0587-4C30-8999-92F81FD0307C}</a:tableStyleId>
              </a:tblPr>
              <a:tblGrid>
                <a:gridCol w="2442210">
                  <a:extLst>
                    <a:ext uri="{9D8B030D-6E8A-4147-A177-3AD203B41FA5}">
                      <a16:colId xmlns:a16="http://schemas.microsoft.com/office/drawing/2014/main" val="20000"/>
                    </a:ext>
                  </a:extLst>
                </a:gridCol>
                <a:gridCol w="2442210">
                  <a:extLst>
                    <a:ext uri="{9D8B030D-6E8A-4147-A177-3AD203B41FA5}">
                      <a16:colId xmlns:a16="http://schemas.microsoft.com/office/drawing/2014/main" val="20001"/>
                    </a:ext>
                  </a:extLst>
                </a:gridCol>
                <a:gridCol w="2442210">
                  <a:extLst>
                    <a:ext uri="{9D8B030D-6E8A-4147-A177-3AD203B41FA5}">
                      <a16:colId xmlns:a16="http://schemas.microsoft.com/office/drawing/2014/main" val="20002"/>
                    </a:ext>
                  </a:extLst>
                </a:gridCol>
                <a:gridCol w="2442209">
                  <a:extLst>
                    <a:ext uri="{9D8B030D-6E8A-4147-A177-3AD203B41FA5}">
                      <a16:colId xmlns:a16="http://schemas.microsoft.com/office/drawing/2014/main" val="20003"/>
                    </a:ext>
                  </a:extLst>
                </a:gridCol>
              </a:tblGrid>
              <a:tr h="786130">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4"/>
                        </a:spcBef>
                      </a:pPr>
                      <a:r>
                        <a:rPr sz="1800" spc="80" dirty="0">
                          <a:latin typeface="SimSun"/>
                          <a:cs typeface="SimSun"/>
                        </a:rPr>
                        <a:t>hadoop-</a:t>
                      </a:r>
                      <a:r>
                        <a:rPr sz="1800" spc="-50" dirty="0">
                          <a:latin typeface="SimSun"/>
                          <a:cs typeface="SimSun"/>
                        </a:rPr>
                        <a:t>1</a:t>
                      </a:r>
                      <a:endParaRPr sz="1800">
                        <a:latin typeface="SimSun"/>
                        <a:cs typeface="SimSun"/>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4"/>
                        </a:spcBef>
                      </a:pPr>
                      <a:r>
                        <a:rPr sz="1800" spc="80" dirty="0">
                          <a:latin typeface="SimSun"/>
                          <a:cs typeface="SimSun"/>
                        </a:rPr>
                        <a:t>hadoop-</a:t>
                      </a:r>
                      <a:r>
                        <a:rPr sz="1800" spc="-50" dirty="0">
                          <a:latin typeface="SimSun"/>
                          <a:cs typeface="SimSun"/>
                        </a:rPr>
                        <a:t>2</a:t>
                      </a:r>
                      <a:endParaRPr sz="1800">
                        <a:latin typeface="SimSun"/>
                        <a:cs typeface="SimSun"/>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44"/>
                        </a:spcBef>
                      </a:pPr>
                      <a:r>
                        <a:rPr sz="1800" spc="80" dirty="0">
                          <a:latin typeface="SimSun"/>
                          <a:cs typeface="SimSun"/>
                        </a:rPr>
                        <a:t>hadoop-</a:t>
                      </a:r>
                      <a:r>
                        <a:rPr sz="1800" spc="-50" dirty="0">
                          <a:latin typeface="SimSun"/>
                          <a:cs typeface="SimSun"/>
                        </a:rPr>
                        <a:t>3</a:t>
                      </a:r>
                      <a:endParaRPr sz="1800">
                        <a:latin typeface="SimSun"/>
                        <a:cs typeface="SimSun"/>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969010">
                <a:tc>
                  <a:txBody>
                    <a:bodyPr/>
                    <a:lstStyle/>
                    <a:p>
                      <a:pPr marL="91440">
                        <a:lnSpc>
                          <a:spcPct val="100000"/>
                        </a:lnSpc>
                        <a:spcBef>
                          <a:spcPts val="244"/>
                        </a:spcBef>
                      </a:pPr>
                      <a:r>
                        <a:rPr sz="1800" spc="135" dirty="0">
                          <a:latin typeface="SimSun"/>
                          <a:cs typeface="SimSun"/>
                        </a:rPr>
                        <a:t>HDFS</a:t>
                      </a:r>
                      <a:endParaRPr sz="1800">
                        <a:latin typeface="SimSun"/>
                        <a:cs typeface="SimSun"/>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4"/>
                        </a:spcBef>
                      </a:pPr>
                      <a:r>
                        <a:rPr sz="1800" spc="200" dirty="0">
                          <a:latin typeface="SimSun"/>
                          <a:cs typeface="SimSun"/>
                        </a:rPr>
                        <a:t>NameNode</a:t>
                      </a:r>
                      <a:endParaRPr sz="1800">
                        <a:latin typeface="SimSun"/>
                        <a:cs typeface="SimSun"/>
                      </a:endParaRPr>
                    </a:p>
                    <a:p>
                      <a:pPr marL="91440">
                        <a:lnSpc>
                          <a:spcPct val="100000"/>
                        </a:lnSpc>
                      </a:pPr>
                      <a:r>
                        <a:rPr sz="1800" spc="70" dirty="0">
                          <a:latin typeface="SimSun"/>
                          <a:cs typeface="SimSun"/>
                        </a:rPr>
                        <a:t>DataNode</a:t>
                      </a:r>
                      <a:endParaRPr sz="1800">
                        <a:latin typeface="SimSun"/>
                        <a:cs typeface="SimSun"/>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35"/>
                        </a:spcBef>
                      </a:pPr>
                      <a:endParaRPr sz="1800">
                        <a:latin typeface="Times New Roman"/>
                        <a:cs typeface="Times New Roman"/>
                      </a:endParaRPr>
                    </a:p>
                    <a:p>
                      <a:pPr marL="92075">
                        <a:lnSpc>
                          <a:spcPct val="100000"/>
                        </a:lnSpc>
                      </a:pPr>
                      <a:r>
                        <a:rPr sz="1800" spc="70" dirty="0">
                          <a:latin typeface="SimSun"/>
                          <a:cs typeface="SimSun"/>
                        </a:rPr>
                        <a:t>DataNode</a:t>
                      </a:r>
                      <a:endParaRPr sz="1800">
                        <a:latin typeface="SimSun"/>
                        <a:cs typeface="SimSun"/>
                      </a:endParaRPr>
                    </a:p>
                  </a:txBody>
                  <a:tcPr marL="0" marR="0" marT="425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44"/>
                        </a:spcBef>
                      </a:pPr>
                      <a:r>
                        <a:rPr sz="1800" spc="-20" dirty="0">
                          <a:latin typeface="SimSun"/>
                          <a:cs typeface="SimSun"/>
                        </a:rPr>
                        <a:t>Secondary</a:t>
                      </a:r>
                      <a:r>
                        <a:rPr sz="1800" spc="-340" dirty="0">
                          <a:latin typeface="SimSun"/>
                          <a:cs typeface="SimSun"/>
                        </a:rPr>
                        <a:t> </a:t>
                      </a:r>
                      <a:r>
                        <a:rPr sz="1800" spc="200" dirty="0">
                          <a:latin typeface="SimSun"/>
                          <a:cs typeface="SimSun"/>
                        </a:rPr>
                        <a:t>NameNode</a:t>
                      </a:r>
                      <a:endParaRPr sz="1800">
                        <a:latin typeface="SimSun"/>
                        <a:cs typeface="SimSun"/>
                      </a:endParaRPr>
                    </a:p>
                    <a:p>
                      <a:pPr marL="92710">
                        <a:lnSpc>
                          <a:spcPct val="100000"/>
                        </a:lnSpc>
                      </a:pPr>
                      <a:r>
                        <a:rPr sz="1800" spc="70" dirty="0">
                          <a:latin typeface="SimSun"/>
                          <a:cs typeface="SimSun"/>
                        </a:rPr>
                        <a:t>DataNode</a:t>
                      </a:r>
                      <a:endParaRPr sz="1800">
                        <a:latin typeface="SimSun"/>
                        <a:cs typeface="SimSun"/>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969010">
                <a:tc>
                  <a:txBody>
                    <a:bodyPr/>
                    <a:lstStyle/>
                    <a:p>
                      <a:pPr marL="91440">
                        <a:lnSpc>
                          <a:spcPct val="100000"/>
                        </a:lnSpc>
                        <a:spcBef>
                          <a:spcPts val="245"/>
                        </a:spcBef>
                      </a:pPr>
                      <a:r>
                        <a:rPr sz="1800" spc="190" dirty="0">
                          <a:latin typeface="SimSun"/>
                          <a:cs typeface="SimSun"/>
                        </a:rPr>
                        <a:t>YARN</a:t>
                      </a:r>
                      <a:endParaRPr sz="1800">
                        <a:latin typeface="SimSun"/>
                        <a:cs typeface="SimSun"/>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35"/>
                        </a:spcBef>
                      </a:pPr>
                      <a:endParaRPr sz="1800">
                        <a:latin typeface="Times New Roman"/>
                        <a:cs typeface="Times New Roman"/>
                      </a:endParaRPr>
                    </a:p>
                    <a:p>
                      <a:pPr marL="91440">
                        <a:lnSpc>
                          <a:spcPct val="100000"/>
                        </a:lnSpc>
                      </a:pPr>
                      <a:r>
                        <a:rPr sz="1800" spc="100" dirty="0">
                          <a:latin typeface="SimSun"/>
                          <a:cs typeface="SimSun"/>
                        </a:rPr>
                        <a:t>NodeManager</a:t>
                      </a:r>
                      <a:endParaRPr sz="1800">
                        <a:latin typeface="SimSun"/>
                        <a:cs typeface="SimSun"/>
                      </a:endParaRPr>
                    </a:p>
                  </a:txBody>
                  <a:tcPr marL="0" marR="0" marT="425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marR="565150">
                        <a:lnSpc>
                          <a:spcPct val="100000"/>
                        </a:lnSpc>
                        <a:spcBef>
                          <a:spcPts val="245"/>
                        </a:spcBef>
                      </a:pPr>
                      <a:r>
                        <a:rPr sz="1800" spc="-10" dirty="0">
                          <a:latin typeface="SimSun"/>
                          <a:cs typeface="SimSun"/>
                        </a:rPr>
                        <a:t>ResourceManager </a:t>
                      </a:r>
                      <a:r>
                        <a:rPr sz="1800" spc="100" dirty="0">
                          <a:latin typeface="SimSun"/>
                          <a:cs typeface="SimSun"/>
                        </a:rPr>
                        <a:t>NodeManager</a:t>
                      </a:r>
                      <a:endParaRPr sz="1800">
                        <a:latin typeface="SimSun"/>
                        <a:cs typeface="SimSun"/>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35"/>
                        </a:spcBef>
                      </a:pPr>
                      <a:endParaRPr sz="1800">
                        <a:latin typeface="Times New Roman"/>
                        <a:cs typeface="Times New Roman"/>
                      </a:endParaRPr>
                    </a:p>
                    <a:p>
                      <a:pPr marL="92710">
                        <a:lnSpc>
                          <a:spcPct val="100000"/>
                        </a:lnSpc>
                      </a:pPr>
                      <a:r>
                        <a:rPr sz="1800" spc="100" dirty="0">
                          <a:latin typeface="SimSun"/>
                          <a:cs typeface="SimSun"/>
                        </a:rPr>
                        <a:t>NodeManager</a:t>
                      </a:r>
                      <a:endParaRPr sz="1800">
                        <a:latin typeface="SimSun"/>
                        <a:cs typeface="SimSun"/>
                      </a:endParaRPr>
                    </a:p>
                  </a:txBody>
                  <a:tcPr marL="0" marR="0" marT="425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spc="-15" dirty="0">
                <a:solidFill>
                  <a:srgbClr val="CCE8CF"/>
                </a:solidFill>
              </a:rPr>
              <a:t>群启集群</a:t>
            </a:r>
            <a:endParaRPr sz="1800"/>
          </a:p>
        </p:txBody>
      </p:sp>
      <p:sp>
        <p:nvSpPr>
          <p:cNvPr id="3" name="object 3"/>
          <p:cNvSpPr txBox="1"/>
          <p:nvPr/>
        </p:nvSpPr>
        <p:spPr>
          <a:xfrm>
            <a:off x="2132329" y="1840420"/>
            <a:ext cx="7925434" cy="4104004"/>
          </a:xfrm>
          <a:prstGeom prst="rect">
            <a:avLst/>
          </a:prstGeom>
          <a:ln w="31750">
            <a:solidFill>
              <a:srgbClr val="6C976A"/>
            </a:solidFill>
          </a:ln>
        </p:spPr>
        <p:txBody>
          <a:bodyPr vert="horz" wrap="square" lIns="0" tIns="189230" rIns="0" bIns="0" rtlCol="0">
            <a:spAutoFit/>
          </a:bodyPr>
          <a:lstStyle/>
          <a:p>
            <a:pPr marL="292735">
              <a:lnSpc>
                <a:spcPct val="100000"/>
              </a:lnSpc>
              <a:spcBef>
                <a:spcPts val="1490"/>
              </a:spcBef>
            </a:pPr>
            <a:r>
              <a:rPr sz="2800" spc="-35" dirty="0">
                <a:solidFill>
                  <a:srgbClr val="6C976A"/>
                </a:solidFill>
                <a:latin typeface="Microsoft YaHei"/>
                <a:cs typeface="Microsoft YaHei"/>
              </a:rPr>
              <a:t>在规划的</a:t>
            </a:r>
            <a:r>
              <a:rPr sz="2800" spc="-25" dirty="0">
                <a:solidFill>
                  <a:srgbClr val="6C976A"/>
                </a:solidFill>
                <a:latin typeface="Microsoft YaHei"/>
                <a:cs typeface="Microsoft YaHei"/>
              </a:rPr>
              <a:t>NameNode</a:t>
            </a:r>
            <a:r>
              <a:rPr sz="2800" spc="-40" dirty="0">
                <a:solidFill>
                  <a:srgbClr val="6C976A"/>
                </a:solidFill>
                <a:latin typeface="Microsoft YaHei"/>
                <a:cs typeface="Microsoft YaHei"/>
              </a:rPr>
              <a:t>上执行：</a:t>
            </a:r>
            <a:endParaRPr sz="2800">
              <a:latin typeface="Microsoft YaHei"/>
              <a:cs typeface="Microsoft YaHei"/>
            </a:endParaRPr>
          </a:p>
          <a:p>
            <a:pPr marL="292735">
              <a:lnSpc>
                <a:spcPct val="100000"/>
              </a:lnSpc>
            </a:pPr>
            <a:r>
              <a:rPr sz="2800" dirty="0">
                <a:solidFill>
                  <a:srgbClr val="6C976A"/>
                </a:solidFill>
                <a:latin typeface="Microsoft YaHei"/>
                <a:cs typeface="Microsoft YaHei"/>
              </a:rPr>
              <a:t>#</a:t>
            </a:r>
            <a:r>
              <a:rPr sz="2800" spc="60" dirty="0">
                <a:solidFill>
                  <a:srgbClr val="6C976A"/>
                </a:solidFill>
                <a:latin typeface="Microsoft YaHei"/>
                <a:cs typeface="Microsoft YaHei"/>
              </a:rPr>
              <a:t> </a:t>
            </a:r>
            <a:r>
              <a:rPr sz="2800" spc="-20" dirty="0">
                <a:solidFill>
                  <a:srgbClr val="6C976A"/>
                </a:solidFill>
                <a:latin typeface="Microsoft YaHei"/>
                <a:cs typeface="Microsoft YaHei"/>
              </a:rPr>
              <a:t>sbin/start-</a:t>
            </a:r>
            <a:r>
              <a:rPr sz="2800" spc="-10" dirty="0">
                <a:solidFill>
                  <a:srgbClr val="6C976A"/>
                </a:solidFill>
                <a:latin typeface="Microsoft YaHei"/>
                <a:cs typeface="Microsoft YaHei"/>
              </a:rPr>
              <a:t>dfs.sh</a:t>
            </a:r>
            <a:endParaRPr sz="2800">
              <a:latin typeface="Microsoft YaHei"/>
              <a:cs typeface="Microsoft YaHei"/>
            </a:endParaRPr>
          </a:p>
          <a:p>
            <a:pPr marL="292735">
              <a:lnSpc>
                <a:spcPct val="100000"/>
              </a:lnSpc>
              <a:spcBef>
                <a:spcPts val="3360"/>
              </a:spcBef>
            </a:pPr>
            <a:r>
              <a:rPr sz="2800" spc="-35" dirty="0">
                <a:solidFill>
                  <a:srgbClr val="6C976A"/>
                </a:solidFill>
                <a:latin typeface="Microsoft YaHei"/>
                <a:cs typeface="Microsoft YaHei"/>
              </a:rPr>
              <a:t>在规划的</a:t>
            </a:r>
            <a:r>
              <a:rPr sz="2800" spc="-25" dirty="0">
                <a:solidFill>
                  <a:srgbClr val="6C976A"/>
                </a:solidFill>
                <a:latin typeface="Microsoft YaHei"/>
                <a:cs typeface="Microsoft YaHei"/>
              </a:rPr>
              <a:t>ResourceManager</a:t>
            </a:r>
            <a:r>
              <a:rPr sz="2800" spc="-40" dirty="0">
                <a:solidFill>
                  <a:srgbClr val="6C976A"/>
                </a:solidFill>
                <a:latin typeface="Microsoft YaHei"/>
                <a:cs typeface="Microsoft YaHei"/>
              </a:rPr>
              <a:t>上执行：</a:t>
            </a:r>
            <a:endParaRPr sz="2800">
              <a:latin typeface="Microsoft YaHei"/>
              <a:cs typeface="Microsoft YaHei"/>
            </a:endParaRPr>
          </a:p>
          <a:p>
            <a:pPr marL="292735">
              <a:lnSpc>
                <a:spcPct val="100000"/>
              </a:lnSpc>
              <a:spcBef>
                <a:spcPts val="5"/>
              </a:spcBef>
            </a:pPr>
            <a:r>
              <a:rPr sz="2800" dirty="0">
                <a:solidFill>
                  <a:srgbClr val="6C976A"/>
                </a:solidFill>
                <a:latin typeface="Microsoft YaHei"/>
                <a:cs typeface="Microsoft YaHei"/>
              </a:rPr>
              <a:t>#</a:t>
            </a:r>
            <a:r>
              <a:rPr sz="2800" spc="60" dirty="0">
                <a:solidFill>
                  <a:srgbClr val="6C976A"/>
                </a:solidFill>
                <a:latin typeface="Microsoft YaHei"/>
                <a:cs typeface="Microsoft YaHei"/>
              </a:rPr>
              <a:t> </a:t>
            </a:r>
            <a:r>
              <a:rPr sz="2800" spc="-20" dirty="0">
                <a:solidFill>
                  <a:srgbClr val="6C976A"/>
                </a:solidFill>
                <a:latin typeface="Microsoft YaHei"/>
                <a:cs typeface="Microsoft YaHei"/>
              </a:rPr>
              <a:t>sbin/start-</a:t>
            </a:r>
            <a:r>
              <a:rPr sz="2800" spc="-10" dirty="0">
                <a:solidFill>
                  <a:srgbClr val="6C976A"/>
                </a:solidFill>
                <a:latin typeface="Microsoft YaHei"/>
                <a:cs typeface="Microsoft YaHei"/>
              </a:rPr>
              <a:t>yarn.sh</a:t>
            </a:r>
            <a:endParaRPr sz="2800">
              <a:latin typeface="Microsoft YaHei"/>
              <a:cs typeface="Microsoft YaHei"/>
            </a:endParaRPr>
          </a:p>
        </p:txBody>
      </p:sp>
      <p:sp>
        <p:nvSpPr>
          <p:cNvPr id="4" name="object 4"/>
          <p:cNvSpPr txBox="1"/>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dirty="0">
                <a:solidFill>
                  <a:srgbClr val="6C976A"/>
                </a:solidFill>
                <a:latin typeface="Microsoft YaHei"/>
                <a:cs typeface="Microsoft YaHei"/>
              </a:rPr>
              <a:t>2</a:t>
            </a:r>
            <a:r>
              <a:rPr sz="2800" spc="-30" dirty="0">
                <a:solidFill>
                  <a:srgbClr val="6C976A"/>
                </a:solidFill>
                <a:latin typeface="Microsoft YaHei"/>
                <a:cs typeface="Microsoft YaHei"/>
              </a:rPr>
              <a:t>. 启动集群</a:t>
            </a:r>
            <a:endParaRPr sz="2800">
              <a:latin typeface="Microsoft YaHei"/>
              <a:cs typeface="Microsoft YaHei"/>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spc="-15" dirty="0">
                <a:solidFill>
                  <a:srgbClr val="CCE8CF"/>
                </a:solidFill>
              </a:rPr>
              <a:t>群启集群</a:t>
            </a:r>
            <a:endParaRPr sz="1800"/>
          </a:p>
        </p:txBody>
      </p:sp>
      <p:sp>
        <p:nvSpPr>
          <p:cNvPr id="3" name="object 3"/>
          <p:cNvSpPr txBox="1"/>
          <p:nvPr/>
        </p:nvSpPr>
        <p:spPr>
          <a:xfrm>
            <a:off x="2132329" y="1840382"/>
            <a:ext cx="7925434" cy="3988435"/>
          </a:xfrm>
          <a:prstGeom prst="rect">
            <a:avLst/>
          </a:prstGeom>
          <a:ln w="31750">
            <a:solidFill>
              <a:srgbClr val="6C976A"/>
            </a:solidFill>
          </a:ln>
        </p:spPr>
        <p:txBody>
          <a:bodyPr vert="horz" wrap="square" lIns="0" tIns="194945" rIns="0" bIns="0" rtlCol="0">
            <a:spAutoFit/>
          </a:bodyPr>
          <a:lstStyle/>
          <a:p>
            <a:pPr marL="292735" marR="5681345" indent="523875">
              <a:lnSpc>
                <a:spcPct val="100000"/>
              </a:lnSpc>
              <a:spcBef>
                <a:spcPts val="1535"/>
              </a:spcBef>
              <a:buSzPct val="93750"/>
              <a:buAutoNum type="arabicPlain"/>
              <a:tabLst>
                <a:tab pos="816610" algn="l"/>
              </a:tabLst>
            </a:pPr>
            <a:r>
              <a:rPr sz="1600" spc="-30" dirty="0">
                <a:solidFill>
                  <a:srgbClr val="6C976A"/>
                </a:solidFill>
                <a:latin typeface="Microsoft YaHei"/>
                <a:cs typeface="Microsoft YaHei"/>
              </a:rPr>
              <a:t>上传文件到集群上传小文件</a:t>
            </a:r>
            <a:endParaRPr sz="1600">
              <a:latin typeface="Microsoft YaHei"/>
              <a:cs typeface="Microsoft YaHei"/>
            </a:endParaRPr>
          </a:p>
          <a:p>
            <a:pPr marL="292735">
              <a:lnSpc>
                <a:spcPct val="100000"/>
              </a:lnSpc>
            </a:pPr>
            <a:r>
              <a:rPr sz="1600" dirty="0">
                <a:solidFill>
                  <a:srgbClr val="6C976A"/>
                </a:solidFill>
                <a:latin typeface="Microsoft YaHei"/>
                <a:cs typeface="Microsoft YaHei"/>
              </a:rPr>
              <a:t>#</a:t>
            </a:r>
            <a:r>
              <a:rPr sz="1600" spc="-20" dirty="0">
                <a:solidFill>
                  <a:srgbClr val="6C976A"/>
                </a:solidFill>
                <a:latin typeface="Microsoft YaHei"/>
                <a:cs typeface="Microsoft YaHei"/>
              </a:rPr>
              <a:t> </a:t>
            </a:r>
            <a:r>
              <a:rPr sz="1600" dirty="0">
                <a:solidFill>
                  <a:srgbClr val="6C976A"/>
                </a:solidFill>
                <a:latin typeface="Microsoft YaHei"/>
                <a:cs typeface="Microsoft YaHei"/>
              </a:rPr>
              <a:t>hdfs</a:t>
            </a:r>
            <a:r>
              <a:rPr sz="1600" spc="-15" dirty="0">
                <a:solidFill>
                  <a:srgbClr val="6C976A"/>
                </a:solidFill>
                <a:latin typeface="Microsoft YaHei"/>
                <a:cs typeface="Microsoft YaHei"/>
              </a:rPr>
              <a:t> </a:t>
            </a:r>
            <a:r>
              <a:rPr sz="1600" dirty="0">
                <a:solidFill>
                  <a:srgbClr val="6C976A"/>
                </a:solidFill>
                <a:latin typeface="Microsoft YaHei"/>
                <a:cs typeface="Microsoft YaHei"/>
              </a:rPr>
              <a:t>dfs</a:t>
            </a:r>
            <a:r>
              <a:rPr sz="1600" spc="-30" dirty="0">
                <a:solidFill>
                  <a:srgbClr val="6C976A"/>
                </a:solidFill>
                <a:latin typeface="Microsoft YaHei"/>
                <a:cs typeface="Microsoft YaHei"/>
              </a:rPr>
              <a:t> </a:t>
            </a:r>
            <a:r>
              <a:rPr sz="1600" dirty="0">
                <a:solidFill>
                  <a:srgbClr val="6C976A"/>
                </a:solidFill>
                <a:latin typeface="Microsoft YaHei"/>
                <a:cs typeface="Microsoft YaHei"/>
              </a:rPr>
              <a:t>-mkdir</a:t>
            </a:r>
            <a:r>
              <a:rPr sz="1600" spc="-10" dirty="0">
                <a:solidFill>
                  <a:srgbClr val="6C976A"/>
                </a:solidFill>
                <a:latin typeface="Microsoft YaHei"/>
                <a:cs typeface="Microsoft YaHei"/>
              </a:rPr>
              <a:t> </a:t>
            </a:r>
            <a:r>
              <a:rPr sz="1600" dirty="0">
                <a:solidFill>
                  <a:srgbClr val="6C976A"/>
                </a:solidFill>
                <a:latin typeface="Microsoft YaHei"/>
                <a:cs typeface="Microsoft YaHei"/>
              </a:rPr>
              <a:t>-p</a:t>
            </a:r>
            <a:r>
              <a:rPr sz="1600" spc="-35" dirty="0">
                <a:solidFill>
                  <a:srgbClr val="6C976A"/>
                </a:solidFill>
                <a:latin typeface="Microsoft YaHei"/>
                <a:cs typeface="Microsoft YaHei"/>
              </a:rPr>
              <a:t> </a:t>
            </a:r>
            <a:r>
              <a:rPr sz="1600" spc="-10" dirty="0">
                <a:solidFill>
                  <a:srgbClr val="6C976A"/>
                </a:solidFill>
                <a:latin typeface="Microsoft YaHei"/>
                <a:cs typeface="Microsoft YaHei"/>
              </a:rPr>
              <a:t>/user/root/input</a:t>
            </a:r>
            <a:endParaRPr sz="1600">
              <a:latin typeface="Microsoft YaHei"/>
              <a:cs typeface="Microsoft YaHei"/>
            </a:endParaRPr>
          </a:p>
          <a:p>
            <a:pPr marL="292735">
              <a:lnSpc>
                <a:spcPct val="100000"/>
              </a:lnSpc>
              <a:spcBef>
                <a:spcPts val="5"/>
              </a:spcBef>
            </a:pPr>
            <a:r>
              <a:rPr sz="1600" dirty="0">
                <a:solidFill>
                  <a:srgbClr val="6C976A"/>
                </a:solidFill>
                <a:latin typeface="Microsoft YaHei"/>
                <a:cs typeface="Microsoft YaHei"/>
              </a:rPr>
              <a:t>#</a:t>
            </a:r>
            <a:r>
              <a:rPr sz="1600" spc="-40" dirty="0">
                <a:solidFill>
                  <a:srgbClr val="6C976A"/>
                </a:solidFill>
                <a:latin typeface="Microsoft YaHei"/>
                <a:cs typeface="Microsoft YaHei"/>
              </a:rPr>
              <a:t> </a:t>
            </a:r>
            <a:r>
              <a:rPr sz="1600" dirty="0">
                <a:solidFill>
                  <a:srgbClr val="6C976A"/>
                </a:solidFill>
                <a:latin typeface="Microsoft YaHei"/>
                <a:cs typeface="Microsoft YaHei"/>
              </a:rPr>
              <a:t>hdfs</a:t>
            </a:r>
            <a:r>
              <a:rPr sz="1600" spc="-35" dirty="0">
                <a:solidFill>
                  <a:srgbClr val="6C976A"/>
                </a:solidFill>
                <a:latin typeface="Microsoft YaHei"/>
                <a:cs typeface="Microsoft YaHei"/>
              </a:rPr>
              <a:t> </a:t>
            </a:r>
            <a:r>
              <a:rPr sz="1600" dirty="0">
                <a:solidFill>
                  <a:srgbClr val="6C976A"/>
                </a:solidFill>
                <a:latin typeface="Microsoft YaHei"/>
                <a:cs typeface="Microsoft YaHei"/>
              </a:rPr>
              <a:t>dfs</a:t>
            </a:r>
            <a:r>
              <a:rPr sz="1600" spc="-45" dirty="0">
                <a:solidFill>
                  <a:srgbClr val="6C976A"/>
                </a:solidFill>
                <a:latin typeface="Microsoft YaHei"/>
                <a:cs typeface="Microsoft YaHei"/>
              </a:rPr>
              <a:t> </a:t>
            </a:r>
            <a:r>
              <a:rPr sz="1600" dirty="0">
                <a:solidFill>
                  <a:srgbClr val="6C976A"/>
                </a:solidFill>
                <a:latin typeface="Microsoft YaHei"/>
                <a:cs typeface="Microsoft YaHei"/>
              </a:rPr>
              <a:t>-put</a:t>
            </a:r>
            <a:r>
              <a:rPr sz="1600" spc="-45" dirty="0">
                <a:solidFill>
                  <a:srgbClr val="6C976A"/>
                </a:solidFill>
                <a:latin typeface="Microsoft YaHei"/>
                <a:cs typeface="Microsoft YaHei"/>
              </a:rPr>
              <a:t> </a:t>
            </a:r>
            <a:r>
              <a:rPr sz="1600" dirty="0">
                <a:solidFill>
                  <a:srgbClr val="6C976A"/>
                </a:solidFill>
                <a:latin typeface="Microsoft YaHei"/>
                <a:cs typeface="Microsoft YaHei"/>
              </a:rPr>
              <a:t>wcinput/wc.input</a:t>
            </a:r>
            <a:r>
              <a:rPr sz="1600" spc="-5" dirty="0">
                <a:solidFill>
                  <a:srgbClr val="6C976A"/>
                </a:solidFill>
                <a:latin typeface="Microsoft YaHei"/>
                <a:cs typeface="Microsoft YaHei"/>
              </a:rPr>
              <a:t> </a:t>
            </a:r>
            <a:r>
              <a:rPr sz="1600" spc="-10" dirty="0">
                <a:solidFill>
                  <a:srgbClr val="6C976A"/>
                </a:solidFill>
                <a:latin typeface="Microsoft YaHei"/>
                <a:cs typeface="Microsoft YaHei"/>
              </a:rPr>
              <a:t>/user/root/input</a:t>
            </a:r>
            <a:endParaRPr sz="1600">
              <a:latin typeface="Microsoft YaHei"/>
              <a:cs typeface="Microsoft YaHei"/>
            </a:endParaRPr>
          </a:p>
          <a:p>
            <a:pPr marL="292735">
              <a:lnSpc>
                <a:spcPct val="100000"/>
              </a:lnSpc>
            </a:pPr>
            <a:r>
              <a:rPr sz="1600" spc="-30" dirty="0">
                <a:solidFill>
                  <a:srgbClr val="6C976A"/>
                </a:solidFill>
                <a:latin typeface="Microsoft YaHei"/>
                <a:cs typeface="Microsoft YaHei"/>
              </a:rPr>
              <a:t>上传大文件</a:t>
            </a:r>
            <a:endParaRPr sz="1600">
              <a:latin typeface="Microsoft YaHei"/>
              <a:cs typeface="Microsoft YaHei"/>
            </a:endParaRPr>
          </a:p>
          <a:p>
            <a:pPr marL="292735">
              <a:lnSpc>
                <a:spcPct val="100000"/>
              </a:lnSpc>
            </a:pPr>
            <a:r>
              <a:rPr sz="1600" dirty="0">
                <a:solidFill>
                  <a:srgbClr val="6C976A"/>
                </a:solidFill>
                <a:latin typeface="Microsoft YaHei"/>
                <a:cs typeface="Microsoft YaHei"/>
              </a:rPr>
              <a:t>#</a:t>
            </a:r>
            <a:r>
              <a:rPr sz="1600" spc="-10" dirty="0">
                <a:solidFill>
                  <a:srgbClr val="6C976A"/>
                </a:solidFill>
                <a:latin typeface="Microsoft YaHei"/>
                <a:cs typeface="Microsoft YaHei"/>
              </a:rPr>
              <a:t> </a:t>
            </a:r>
            <a:r>
              <a:rPr sz="1600" dirty="0">
                <a:solidFill>
                  <a:srgbClr val="6C976A"/>
                </a:solidFill>
                <a:latin typeface="Microsoft YaHei"/>
                <a:cs typeface="Microsoft YaHei"/>
              </a:rPr>
              <a:t>hadoop</a:t>
            </a:r>
            <a:r>
              <a:rPr sz="1600" spc="-15" dirty="0">
                <a:solidFill>
                  <a:srgbClr val="6C976A"/>
                </a:solidFill>
                <a:latin typeface="Microsoft YaHei"/>
                <a:cs typeface="Microsoft YaHei"/>
              </a:rPr>
              <a:t> </a:t>
            </a:r>
            <a:r>
              <a:rPr sz="1600" dirty="0">
                <a:solidFill>
                  <a:srgbClr val="6C976A"/>
                </a:solidFill>
                <a:latin typeface="Microsoft YaHei"/>
                <a:cs typeface="Microsoft YaHei"/>
              </a:rPr>
              <a:t>fs</a:t>
            </a:r>
            <a:r>
              <a:rPr sz="1600" spc="-15" dirty="0">
                <a:solidFill>
                  <a:srgbClr val="6C976A"/>
                </a:solidFill>
                <a:latin typeface="Microsoft YaHei"/>
                <a:cs typeface="Microsoft YaHei"/>
              </a:rPr>
              <a:t> </a:t>
            </a:r>
            <a:r>
              <a:rPr sz="1600" dirty="0">
                <a:solidFill>
                  <a:srgbClr val="6C976A"/>
                </a:solidFill>
                <a:latin typeface="Microsoft YaHei"/>
                <a:cs typeface="Microsoft YaHei"/>
              </a:rPr>
              <a:t>-put </a:t>
            </a:r>
            <a:r>
              <a:rPr sz="1600" spc="-10" dirty="0">
                <a:solidFill>
                  <a:srgbClr val="6C976A"/>
                </a:solidFill>
                <a:latin typeface="Microsoft YaHei"/>
                <a:cs typeface="Microsoft YaHei"/>
              </a:rPr>
              <a:t>/opt/hadoop-</a:t>
            </a:r>
            <a:r>
              <a:rPr sz="1600" dirty="0">
                <a:solidFill>
                  <a:srgbClr val="6C976A"/>
                </a:solidFill>
                <a:latin typeface="Microsoft YaHei"/>
                <a:cs typeface="Microsoft YaHei"/>
              </a:rPr>
              <a:t>2.7.2.tar.gz</a:t>
            </a:r>
            <a:r>
              <a:rPr sz="1600" spc="10" dirty="0">
                <a:solidFill>
                  <a:srgbClr val="6C976A"/>
                </a:solidFill>
                <a:latin typeface="Microsoft YaHei"/>
                <a:cs typeface="Microsoft YaHei"/>
              </a:rPr>
              <a:t> </a:t>
            </a:r>
            <a:r>
              <a:rPr sz="1600" spc="-10" dirty="0">
                <a:solidFill>
                  <a:srgbClr val="6C976A"/>
                </a:solidFill>
                <a:latin typeface="Microsoft YaHei"/>
                <a:cs typeface="Microsoft YaHei"/>
              </a:rPr>
              <a:t>/user/root/input</a:t>
            </a:r>
            <a:endParaRPr sz="1600">
              <a:latin typeface="Microsoft YaHei"/>
              <a:cs typeface="Microsoft YaHei"/>
            </a:endParaRPr>
          </a:p>
          <a:p>
            <a:pPr marL="815340" indent="-522605">
              <a:lnSpc>
                <a:spcPct val="100000"/>
              </a:lnSpc>
              <a:spcBef>
                <a:spcPts val="1920"/>
              </a:spcBef>
              <a:buSzPct val="93750"/>
              <a:buAutoNum type="arabicPlain" startAt="2"/>
              <a:tabLst>
                <a:tab pos="815340" algn="l"/>
              </a:tabLst>
            </a:pPr>
            <a:r>
              <a:rPr sz="1600" spc="-35" dirty="0">
                <a:solidFill>
                  <a:srgbClr val="6C976A"/>
                </a:solidFill>
                <a:latin typeface="Microsoft YaHei"/>
                <a:cs typeface="Microsoft YaHei"/>
              </a:rPr>
              <a:t>上传文件后查看文件存放位置</a:t>
            </a:r>
            <a:endParaRPr sz="1600">
              <a:latin typeface="Microsoft YaHei"/>
              <a:cs typeface="Microsoft YaHei"/>
            </a:endParaRPr>
          </a:p>
          <a:p>
            <a:pPr marL="292735">
              <a:lnSpc>
                <a:spcPct val="100000"/>
              </a:lnSpc>
            </a:pPr>
            <a:r>
              <a:rPr sz="1600" spc="-20" dirty="0">
                <a:solidFill>
                  <a:srgbClr val="6C976A"/>
                </a:solidFill>
                <a:latin typeface="Microsoft YaHei"/>
                <a:cs typeface="Microsoft YaHei"/>
              </a:rPr>
              <a:t>（2.1）</a:t>
            </a:r>
            <a:r>
              <a:rPr sz="1600" spc="-25" dirty="0">
                <a:solidFill>
                  <a:srgbClr val="6C976A"/>
                </a:solidFill>
                <a:latin typeface="Microsoft YaHei"/>
                <a:cs typeface="Microsoft YaHei"/>
              </a:rPr>
              <a:t>查看</a:t>
            </a:r>
            <a:r>
              <a:rPr sz="1600" spc="-20" dirty="0">
                <a:solidFill>
                  <a:srgbClr val="6C976A"/>
                </a:solidFill>
                <a:latin typeface="Microsoft YaHei"/>
                <a:cs typeface="Microsoft YaHei"/>
              </a:rPr>
              <a:t>HDFS</a:t>
            </a:r>
            <a:r>
              <a:rPr sz="1600" spc="-30" dirty="0">
                <a:solidFill>
                  <a:srgbClr val="6C976A"/>
                </a:solidFill>
                <a:latin typeface="Microsoft YaHei"/>
                <a:cs typeface="Microsoft YaHei"/>
              </a:rPr>
              <a:t>文件存储路径</a:t>
            </a:r>
            <a:endParaRPr sz="1600">
              <a:latin typeface="Microsoft YaHei"/>
              <a:cs typeface="Microsoft YaHei"/>
            </a:endParaRPr>
          </a:p>
          <a:p>
            <a:pPr marL="292735">
              <a:lnSpc>
                <a:spcPct val="100000"/>
              </a:lnSpc>
            </a:pPr>
            <a:r>
              <a:rPr sz="1600" spc="-20" dirty="0">
                <a:solidFill>
                  <a:srgbClr val="6C976A"/>
                </a:solidFill>
                <a:latin typeface="Microsoft YaHei"/>
                <a:cs typeface="Microsoft YaHei"/>
              </a:rPr>
              <a:t>（2.2）</a:t>
            </a:r>
            <a:r>
              <a:rPr sz="1600" spc="-25" dirty="0">
                <a:solidFill>
                  <a:srgbClr val="6C976A"/>
                </a:solidFill>
                <a:latin typeface="Microsoft YaHei"/>
                <a:cs typeface="Microsoft YaHei"/>
              </a:rPr>
              <a:t>查看</a:t>
            </a:r>
            <a:r>
              <a:rPr sz="1600" spc="-20" dirty="0">
                <a:solidFill>
                  <a:srgbClr val="6C976A"/>
                </a:solidFill>
                <a:latin typeface="Microsoft YaHei"/>
                <a:cs typeface="Microsoft YaHei"/>
              </a:rPr>
              <a:t>HDFS</a:t>
            </a:r>
            <a:r>
              <a:rPr sz="1600" spc="-30" dirty="0">
                <a:solidFill>
                  <a:srgbClr val="6C976A"/>
                </a:solidFill>
                <a:latin typeface="Microsoft YaHei"/>
                <a:cs typeface="Microsoft YaHei"/>
              </a:rPr>
              <a:t>在磁盘存储文件的内容</a:t>
            </a:r>
            <a:endParaRPr sz="1600">
              <a:latin typeface="Microsoft YaHei"/>
              <a:cs typeface="Microsoft YaHei"/>
            </a:endParaRPr>
          </a:p>
          <a:p>
            <a:pPr marL="816610" indent="-523875">
              <a:lnSpc>
                <a:spcPct val="100000"/>
              </a:lnSpc>
              <a:spcBef>
                <a:spcPts val="1920"/>
              </a:spcBef>
              <a:buSzPct val="93750"/>
              <a:buAutoNum type="arabicPlain" startAt="3"/>
              <a:tabLst>
                <a:tab pos="816610" algn="l"/>
              </a:tabLst>
            </a:pPr>
            <a:r>
              <a:rPr sz="1600" spc="-40" dirty="0">
                <a:solidFill>
                  <a:srgbClr val="6C976A"/>
                </a:solidFill>
                <a:latin typeface="Microsoft YaHei"/>
                <a:cs typeface="Microsoft YaHei"/>
              </a:rPr>
              <a:t>拼接</a:t>
            </a:r>
            <a:endParaRPr sz="1600">
              <a:latin typeface="Microsoft YaHei"/>
              <a:cs typeface="Microsoft YaHei"/>
            </a:endParaRPr>
          </a:p>
          <a:p>
            <a:pPr marL="815340" indent="-522605">
              <a:lnSpc>
                <a:spcPct val="100000"/>
              </a:lnSpc>
              <a:spcBef>
                <a:spcPts val="1920"/>
              </a:spcBef>
              <a:buSzPct val="93750"/>
              <a:buAutoNum type="arabicPlain" startAt="3"/>
              <a:tabLst>
                <a:tab pos="815340" algn="l"/>
              </a:tabLst>
            </a:pPr>
            <a:r>
              <a:rPr sz="1600" spc="-40" dirty="0">
                <a:solidFill>
                  <a:srgbClr val="6C976A"/>
                </a:solidFill>
                <a:latin typeface="Microsoft YaHei"/>
                <a:cs typeface="Microsoft YaHei"/>
              </a:rPr>
              <a:t>下载</a:t>
            </a:r>
            <a:endParaRPr sz="1600">
              <a:latin typeface="Microsoft YaHei"/>
              <a:cs typeface="Microsoft YaHei"/>
            </a:endParaRPr>
          </a:p>
          <a:p>
            <a:pPr marL="292735">
              <a:lnSpc>
                <a:spcPct val="100000"/>
              </a:lnSpc>
              <a:spcBef>
                <a:spcPts val="5"/>
              </a:spcBef>
            </a:pPr>
            <a:r>
              <a:rPr sz="1600" dirty="0">
                <a:solidFill>
                  <a:srgbClr val="6C976A"/>
                </a:solidFill>
                <a:latin typeface="Microsoft YaHei"/>
                <a:cs typeface="Microsoft YaHei"/>
              </a:rPr>
              <a:t># hadoop</a:t>
            </a:r>
            <a:r>
              <a:rPr sz="1600" spc="-5" dirty="0">
                <a:solidFill>
                  <a:srgbClr val="6C976A"/>
                </a:solidFill>
                <a:latin typeface="Microsoft YaHei"/>
                <a:cs typeface="Microsoft YaHei"/>
              </a:rPr>
              <a:t> </a:t>
            </a:r>
            <a:r>
              <a:rPr sz="1600" dirty="0">
                <a:solidFill>
                  <a:srgbClr val="6C976A"/>
                </a:solidFill>
                <a:latin typeface="Microsoft YaHei"/>
                <a:cs typeface="Microsoft YaHei"/>
              </a:rPr>
              <a:t>fs -get</a:t>
            </a:r>
            <a:r>
              <a:rPr sz="1600" spc="25" dirty="0">
                <a:solidFill>
                  <a:srgbClr val="6C976A"/>
                </a:solidFill>
                <a:latin typeface="Microsoft YaHei"/>
                <a:cs typeface="Microsoft YaHei"/>
              </a:rPr>
              <a:t> </a:t>
            </a:r>
            <a:r>
              <a:rPr sz="1600" spc="-20" dirty="0">
                <a:solidFill>
                  <a:srgbClr val="6C976A"/>
                </a:solidFill>
                <a:latin typeface="Microsoft YaHei"/>
                <a:cs typeface="Microsoft YaHei"/>
              </a:rPr>
              <a:t>HDFS</a:t>
            </a:r>
            <a:r>
              <a:rPr sz="1600" spc="-30" dirty="0">
                <a:solidFill>
                  <a:srgbClr val="6C976A"/>
                </a:solidFill>
                <a:latin typeface="Microsoft YaHei"/>
                <a:cs typeface="Microsoft YaHei"/>
              </a:rPr>
              <a:t>位置 本地文件位置</a:t>
            </a:r>
            <a:endParaRPr sz="1600">
              <a:latin typeface="Microsoft YaHei"/>
              <a:cs typeface="Microsoft YaHei"/>
            </a:endParaRPr>
          </a:p>
        </p:txBody>
      </p:sp>
      <p:sp>
        <p:nvSpPr>
          <p:cNvPr id="4" name="object 4"/>
          <p:cNvSpPr txBox="1"/>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dirty="0">
                <a:solidFill>
                  <a:srgbClr val="6C976A"/>
                </a:solidFill>
                <a:latin typeface="Microsoft YaHei"/>
                <a:cs typeface="Microsoft YaHei"/>
              </a:rPr>
              <a:t>3</a:t>
            </a:r>
            <a:r>
              <a:rPr sz="2800" spc="-40" dirty="0">
                <a:solidFill>
                  <a:srgbClr val="6C976A"/>
                </a:solidFill>
                <a:latin typeface="Microsoft YaHei"/>
                <a:cs typeface="Microsoft YaHei"/>
              </a:rPr>
              <a:t>. 集群基本测试</a:t>
            </a:r>
            <a:endParaRPr sz="2800">
              <a:latin typeface="Microsoft YaHei"/>
              <a:cs typeface="Microsoft YaHe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25" dirty="0">
                <a:solidFill>
                  <a:srgbClr val="CCE8CF"/>
                </a:solidFill>
                <a:latin typeface="Microsoft YaHei"/>
                <a:cs typeface="Microsoft YaHei"/>
              </a:rPr>
              <a:t>生态</a:t>
            </a:r>
            <a:endParaRPr sz="1800">
              <a:latin typeface="Microsoft YaHei"/>
              <a:cs typeface="Microsoft YaHei"/>
            </a:endParaRPr>
          </a:p>
        </p:txBody>
      </p:sp>
      <p:sp>
        <p:nvSpPr>
          <p:cNvPr id="3" name="object 3"/>
          <p:cNvSpPr txBox="1"/>
          <p:nvPr/>
        </p:nvSpPr>
        <p:spPr>
          <a:xfrm>
            <a:off x="2132329" y="1840382"/>
            <a:ext cx="7925434" cy="3988435"/>
          </a:xfrm>
          <a:prstGeom prst="rect">
            <a:avLst/>
          </a:prstGeom>
          <a:ln w="31750">
            <a:solidFill>
              <a:srgbClr val="6C976A"/>
            </a:solidFill>
          </a:ln>
        </p:spPr>
        <p:txBody>
          <a:bodyPr vert="horz" wrap="square" lIns="0" tIns="179705" rIns="0" bIns="0" rtlCol="0">
            <a:spAutoFit/>
          </a:bodyPr>
          <a:lstStyle/>
          <a:p>
            <a:pPr marL="635000" indent="-342265">
              <a:lnSpc>
                <a:spcPct val="100000"/>
              </a:lnSpc>
              <a:spcBef>
                <a:spcPts val="1415"/>
              </a:spcBef>
              <a:buAutoNum type="arabicPeriod" startAt="9"/>
              <a:tabLst>
                <a:tab pos="635000" algn="l"/>
              </a:tabLst>
            </a:pPr>
            <a:r>
              <a:rPr sz="2400" dirty="0">
                <a:solidFill>
                  <a:srgbClr val="6C976A"/>
                </a:solidFill>
                <a:latin typeface="Microsoft YaHei"/>
                <a:cs typeface="Microsoft YaHei"/>
              </a:rPr>
              <a:t>名字来源于Doug</a:t>
            </a:r>
            <a:r>
              <a:rPr sz="2400" spc="10" dirty="0">
                <a:solidFill>
                  <a:srgbClr val="6C976A"/>
                </a:solidFill>
                <a:latin typeface="Microsoft YaHei"/>
                <a:cs typeface="Microsoft YaHei"/>
              </a:rPr>
              <a:t> </a:t>
            </a:r>
            <a:r>
              <a:rPr sz="2400" spc="-10" dirty="0">
                <a:solidFill>
                  <a:srgbClr val="6C976A"/>
                </a:solidFill>
                <a:latin typeface="Microsoft YaHei"/>
                <a:cs typeface="Microsoft YaHei"/>
              </a:rPr>
              <a:t>Cutting儿子的大象玩具：</a:t>
            </a:r>
            <a:endParaRPr sz="2400">
              <a:latin typeface="Microsoft YaHei"/>
              <a:cs typeface="Microsoft YaHei"/>
            </a:endParaRPr>
          </a:p>
          <a:p>
            <a:pPr>
              <a:lnSpc>
                <a:spcPct val="100000"/>
              </a:lnSpc>
              <a:buClr>
                <a:srgbClr val="6C976A"/>
              </a:buClr>
              <a:buFont typeface="Microsoft YaHei"/>
              <a:buAutoNum type="arabicPeriod" startAt="9"/>
            </a:pPr>
            <a:endParaRPr sz="2400">
              <a:latin typeface="Microsoft YaHei"/>
              <a:cs typeface="Microsoft YaHei"/>
            </a:endParaRPr>
          </a:p>
          <a:p>
            <a:pPr>
              <a:lnSpc>
                <a:spcPct val="100000"/>
              </a:lnSpc>
              <a:buClr>
                <a:srgbClr val="6C976A"/>
              </a:buClr>
              <a:buFont typeface="Microsoft YaHei"/>
              <a:buAutoNum type="arabicPeriod" startAt="9"/>
            </a:pPr>
            <a:endParaRPr sz="2400">
              <a:latin typeface="Microsoft YaHei"/>
              <a:cs typeface="Microsoft YaHei"/>
            </a:endParaRPr>
          </a:p>
          <a:p>
            <a:pPr>
              <a:lnSpc>
                <a:spcPct val="100000"/>
              </a:lnSpc>
              <a:spcBef>
                <a:spcPts val="1130"/>
              </a:spcBef>
              <a:buClr>
                <a:srgbClr val="6C976A"/>
              </a:buClr>
              <a:buFont typeface="Microsoft YaHei"/>
              <a:buAutoNum type="arabicPeriod" startAt="9"/>
            </a:pPr>
            <a:endParaRPr sz="2400">
              <a:latin typeface="Microsoft YaHei"/>
              <a:cs typeface="Microsoft YaHei"/>
            </a:endParaRPr>
          </a:p>
          <a:p>
            <a:pPr marL="814705" indent="-521970">
              <a:lnSpc>
                <a:spcPct val="100000"/>
              </a:lnSpc>
              <a:buAutoNum type="arabicPeriod" startAt="9"/>
              <a:tabLst>
                <a:tab pos="814705" algn="l"/>
              </a:tabLst>
            </a:pPr>
            <a:r>
              <a:rPr sz="2400" spc="-10" dirty="0">
                <a:solidFill>
                  <a:srgbClr val="6C976A"/>
                </a:solidFill>
                <a:latin typeface="Microsoft YaHei"/>
                <a:cs typeface="Microsoft YaHei"/>
              </a:rPr>
              <a:t>Hadoop</a:t>
            </a:r>
            <a:r>
              <a:rPr sz="2400" spc="-15" dirty="0">
                <a:solidFill>
                  <a:srgbClr val="6C976A"/>
                </a:solidFill>
                <a:latin typeface="Microsoft YaHei"/>
                <a:cs typeface="Microsoft YaHei"/>
              </a:rPr>
              <a:t>就此诞生并迅速发展，标志着大数据时代</a:t>
            </a:r>
            <a:endParaRPr sz="2400">
              <a:latin typeface="Microsoft YaHei"/>
              <a:cs typeface="Microsoft YaHei"/>
            </a:endParaRPr>
          </a:p>
          <a:p>
            <a:pPr marL="292735">
              <a:lnSpc>
                <a:spcPct val="100000"/>
              </a:lnSpc>
              <a:spcBef>
                <a:spcPts val="5"/>
              </a:spcBef>
            </a:pPr>
            <a:r>
              <a:rPr sz="2400" spc="-15" dirty="0">
                <a:solidFill>
                  <a:srgbClr val="6C976A"/>
                </a:solidFill>
                <a:latin typeface="Microsoft YaHei"/>
                <a:cs typeface="Microsoft YaHei"/>
              </a:rPr>
              <a:t>的来临。</a:t>
            </a:r>
            <a:endParaRPr sz="2400">
              <a:latin typeface="Microsoft YaHei"/>
              <a:cs typeface="Microsoft YaHei"/>
            </a:endParaRPr>
          </a:p>
        </p:txBody>
      </p:sp>
      <p:sp>
        <p:nvSpPr>
          <p:cNvPr id="4" name="object 4"/>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spc="-25" dirty="0">
                <a:solidFill>
                  <a:srgbClr val="6C976A"/>
                </a:solidFill>
                <a:latin typeface="Microsoft YaHei"/>
                <a:cs typeface="Microsoft YaHei"/>
              </a:rPr>
              <a:t>Hadoop</a:t>
            </a:r>
            <a:r>
              <a:rPr sz="2800" b="0" spc="-40" dirty="0">
                <a:solidFill>
                  <a:srgbClr val="6C976A"/>
                </a:solidFill>
                <a:latin typeface="Microsoft YaHei"/>
                <a:cs typeface="Microsoft YaHei"/>
              </a:rPr>
              <a:t>发展历史</a:t>
            </a:r>
            <a:endParaRPr sz="2800">
              <a:latin typeface="Microsoft YaHei"/>
              <a:cs typeface="Microsoft YaHei"/>
            </a:endParaRPr>
          </a:p>
        </p:txBody>
      </p:sp>
      <p:pic>
        <p:nvPicPr>
          <p:cNvPr id="5" name="object 5"/>
          <p:cNvPicPr/>
          <p:nvPr/>
        </p:nvPicPr>
        <p:blipFill>
          <a:blip r:embed="rId2" cstate="print"/>
          <a:stretch>
            <a:fillRect/>
          </a:stretch>
        </p:blipFill>
        <p:spPr>
          <a:xfrm>
            <a:off x="4977384" y="2547873"/>
            <a:ext cx="2235200" cy="154940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sp>
        <p:nvSpPr>
          <p:cNvPr id="4" name="object 4"/>
          <p:cNvSpPr txBox="1"/>
          <p:nvPr/>
        </p:nvSpPr>
        <p:spPr>
          <a:xfrm>
            <a:off x="2133219" y="2216150"/>
            <a:ext cx="7925434" cy="2760980"/>
          </a:xfrm>
          <a:prstGeom prst="rect">
            <a:avLst/>
          </a:prstGeom>
          <a:ln w="31750">
            <a:solidFill>
              <a:srgbClr val="6C976A"/>
            </a:solidFill>
          </a:ln>
        </p:spPr>
        <p:txBody>
          <a:bodyPr vert="horz" wrap="square" lIns="0" tIns="177165" rIns="0" bIns="0" rtlCol="0">
            <a:spAutoFit/>
          </a:bodyPr>
          <a:lstStyle/>
          <a:p>
            <a:pPr marL="266065">
              <a:lnSpc>
                <a:spcPct val="100000"/>
              </a:lnSpc>
              <a:spcBef>
                <a:spcPts val="1395"/>
              </a:spcBef>
            </a:pPr>
            <a:r>
              <a:rPr sz="3200" dirty="0">
                <a:solidFill>
                  <a:srgbClr val="6C976A"/>
                </a:solidFill>
                <a:latin typeface="Microsoft YaHei"/>
                <a:cs typeface="Microsoft YaHei"/>
              </a:rPr>
              <a:t>4</a:t>
            </a:r>
            <a:r>
              <a:rPr sz="3200" spc="35" dirty="0">
                <a:solidFill>
                  <a:srgbClr val="6C976A"/>
                </a:solidFill>
                <a:latin typeface="Microsoft YaHei"/>
                <a:cs typeface="Microsoft YaHei"/>
              </a:rPr>
              <a:t> </a:t>
            </a:r>
            <a:r>
              <a:rPr sz="3200" spc="-25" dirty="0">
                <a:solidFill>
                  <a:srgbClr val="6C976A"/>
                </a:solidFill>
                <a:latin typeface="Microsoft YaHei"/>
                <a:cs typeface="Microsoft YaHei"/>
              </a:rPr>
              <a:t>Hadoop</a:t>
            </a:r>
            <a:r>
              <a:rPr sz="3200" spc="-15" dirty="0">
                <a:solidFill>
                  <a:srgbClr val="6C976A"/>
                </a:solidFill>
                <a:latin typeface="Microsoft YaHei"/>
                <a:cs typeface="Microsoft YaHei"/>
              </a:rPr>
              <a:t>运行模式</a:t>
            </a:r>
            <a:endParaRPr sz="3200">
              <a:latin typeface="Microsoft YaHei"/>
              <a:cs typeface="Microsoft YaHei"/>
            </a:endParaRPr>
          </a:p>
          <a:p>
            <a:pPr marL="266065">
              <a:lnSpc>
                <a:spcPct val="100000"/>
              </a:lnSpc>
              <a:spcBef>
                <a:spcPts val="3840"/>
              </a:spcBef>
            </a:pPr>
            <a:r>
              <a:rPr sz="3200" dirty="0">
                <a:solidFill>
                  <a:srgbClr val="6C976A"/>
                </a:solidFill>
                <a:latin typeface="Microsoft YaHei"/>
                <a:cs typeface="Microsoft YaHei"/>
              </a:rPr>
              <a:t>4.3</a:t>
            </a:r>
            <a:r>
              <a:rPr sz="3200" spc="-15" dirty="0">
                <a:solidFill>
                  <a:srgbClr val="6C976A"/>
                </a:solidFill>
                <a:latin typeface="Microsoft YaHei"/>
                <a:cs typeface="Microsoft YaHei"/>
              </a:rPr>
              <a:t> 完全分布式运行模式</a:t>
            </a:r>
            <a:endParaRPr sz="3200">
              <a:latin typeface="Microsoft YaHei"/>
              <a:cs typeface="Microsoft YaHei"/>
            </a:endParaRPr>
          </a:p>
          <a:p>
            <a:pPr marL="266065">
              <a:lnSpc>
                <a:spcPct val="100000"/>
              </a:lnSpc>
              <a:spcBef>
                <a:spcPts val="5"/>
              </a:spcBef>
            </a:pPr>
            <a:r>
              <a:rPr sz="3200" dirty="0">
                <a:solidFill>
                  <a:srgbClr val="6C976A"/>
                </a:solidFill>
                <a:latin typeface="Microsoft YaHei"/>
                <a:cs typeface="Microsoft YaHei"/>
              </a:rPr>
              <a:t>4.3.7</a:t>
            </a:r>
            <a:r>
              <a:rPr sz="3200" spc="-15" dirty="0">
                <a:solidFill>
                  <a:srgbClr val="6C976A"/>
                </a:solidFill>
                <a:latin typeface="Microsoft YaHei"/>
                <a:cs typeface="Microsoft YaHei"/>
              </a:rPr>
              <a:t> 集群启动/停止方式总结</a:t>
            </a:r>
            <a:endParaRPr sz="3200">
              <a:latin typeface="Microsoft YaHei"/>
              <a:cs typeface="Microsoft YaHei"/>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集群启动/停止</a:t>
            </a:r>
            <a:endParaRPr sz="1800">
              <a:latin typeface="Microsoft YaHei"/>
              <a:cs typeface="Microsoft YaHei"/>
            </a:endParaRPr>
          </a:p>
        </p:txBody>
      </p:sp>
      <p:sp>
        <p:nvSpPr>
          <p:cNvPr id="4" name="object 4"/>
          <p:cNvSpPr txBox="1"/>
          <p:nvPr/>
        </p:nvSpPr>
        <p:spPr>
          <a:xfrm>
            <a:off x="2132329" y="913638"/>
            <a:ext cx="7925434" cy="2619375"/>
          </a:xfrm>
          <a:prstGeom prst="rect">
            <a:avLst/>
          </a:prstGeom>
          <a:ln w="31750">
            <a:solidFill>
              <a:srgbClr val="6C976A"/>
            </a:solidFill>
          </a:ln>
        </p:spPr>
        <p:txBody>
          <a:bodyPr vert="horz" wrap="square" lIns="0" tIns="147320" rIns="0" bIns="0" rtlCol="0">
            <a:spAutoFit/>
          </a:bodyPr>
          <a:lstStyle/>
          <a:p>
            <a:pPr marL="688975" indent="-396240">
              <a:lnSpc>
                <a:spcPct val="100000"/>
              </a:lnSpc>
              <a:spcBef>
                <a:spcPts val="1160"/>
              </a:spcBef>
              <a:buAutoNum type="arabicPeriod"/>
              <a:tabLst>
                <a:tab pos="688975" algn="l"/>
              </a:tabLst>
            </a:pPr>
            <a:r>
              <a:rPr sz="2800" spc="-40" dirty="0">
                <a:solidFill>
                  <a:srgbClr val="6C976A"/>
                </a:solidFill>
                <a:latin typeface="Microsoft YaHei"/>
                <a:cs typeface="Microsoft YaHei"/>
              </a:rPr>
              <a:t>各个服务组件逐一启动/停止</a:t>
            </a:r>
            <a:endParaRPr sz="2800">
              <a:latin typeface="Microsoft YaHei"/>
              <a:cs typeface="Microsoft YaHei"/>
            </a:endParaRPr>
          </a:p>
          <a:p>
            <a:pPr marL="949325" lvl="1" indent="-656590">
              <a:lnSpc>
                <a:spcPct val="100000"/>
              </a:lnSpc>
              <a:spcBef>
                <a:spcPts val="30"/>
              </a:spcBef>
              <a:buSzPct val="95000"/>
              <a:buAutoNum type="arabicPlain"/>
              <a:tabLst>
                <a:tab pos="949325" algn="l"/>
              </a:tabLst>
            </a:pPr>
            <a:r>
              <a:rPr sz="2000" spc="-10" dirty="0">
                <a:solidFill>
                  <a:srgbClr val="6C976A"/>
                </a:solidFill>
                <a:latin typeface="Microsoft YaHei"/>
                <a:cs typeface="Microsoft YaHei"/>
              </a:rPr>
              <a:t>分别启动/停止HDFS</a:t>
            </a:r>
            <a:r>
              <a:rPr sz="2000" spc="-35" dirty="0">
                <a:solidFill>
                  <a:srgbClr val="6C976A"/>
                </a:solidFill>
                <a:latin typeface="Microsoft YaHei"/>
                <a:cs typeface="Microsoft YaHei"/>
              </a:rPr>
              <a:t>组件</a:t>
            </a:r>
            <a:endParaRPr sz="2000">
              <a:latin typeface="Microsoft YaHei"/>
              <a:cs typeface="Microsoft YaHei"/>
            </a:endParaRPr>
          </a:p>
          <a:p>
            <a:pPr marL="292735" marR="2390775">
              <a:lnSpc>
                <a:spcPct val="100000"/>
              </a:lnSpc>
              <a:spcBef>
                <a:spcPts val="5"/>
              </a:spcBef>
            </a:pPr>
            <a:r>
              <a:rPr sz="2000" dirty="0">
                <a:solidFill>
                  <a:srgbClr val="6C976A"/>
                </a:solidFill>
                <a:latin typeface="Microsoft YaHei"/>
                <a:cs typeface="Microsoft YaHei"/>
              </a:rPr>
              <a:t>#</a:t>
            </a:r>
            <a:r>
              <a:rPr sz="2000" spc="-15" dirty="0">
                <a:solidFill>
                  <a:srgbClr val="6C976A"/>
                </a:solidFill>
                <a:latin typeface="Microsoft YaHei"/>
                <a:cs typeface="Microsoft YaHei"/>
              </a:rPr>
              <a:t> </a:t>
            </a:r>
            <a:r>
              <a:rPr sz="2000" spc="-10" dirty="0">
                <a:solidFill>
                  <a:srgbClr val="6C976A"/>
                </a:solidFill>
                <a:latin typeface="Microsoft YaHei"/>
                <a:cs typeface="Microsoft YaHei"/>
              </a:rPr>
              <a:t>hadoop-</a:t>
            </a:r>
            <a:r>
              <a:rPr sz="2000" dirty="0">
                <a:solidFill>
                  <a:srgbClr val="6C976A"/>
                </a:solidFill>
                <a:latin typeface="Microsoft YaHei"/>
                <a:cs typeface="Microsoft YaHei"/>
              </a:rPr>
              <a:t>daemon.sh</a:t>
            </a:r>
            <a:r>
              <a:rPr sz="2000" spc="-15" dirty="0">
                <a:solidFill>
                  <a:srgbClr val="6C976A"/>
                </a:solidFill>
                <a:latin typeface="Microsoft YaHei"/>
                <a:cs typeface="Microsoft YaHei"/>
              </a:rPr>
              <a:t> </a:t>
            </a:r>
            <a:r>
              <a:rPr sz="2000" spc="-10" dirty="0">
                <a:solidFill>
                  <a:srgbClr val="6C976A"/>
                </a:solidFill>
                <a:latin typeface="Microsoft YaHei"/>
                <a:cs typeface="Microsoft YaHei"/>
              </a:rPr>
              <a:t>start/stop namenode/datanode/secondarynamenode</a:t>
            </a:r>
            <a:endParaRPr sz="2000">
              <a:latin typeface="Microsoft YaHei"/>
              <a:cs typeface="Microsoft YaHei"/>
            </a:endParaRPr>
          </a:p>
          <a:p>
            <a:pPr marL="950594" lvl="1" indent="-657860">
              <a:lnSpc>
                <a:spcPct val="100000"/>
              </a:lnSpc>
              <a:buSzPct val="95000"/>
              <a:buAutoNum type="arabicPlain" startAt="2"/>
              <a:tabLst>
                <a:tab pos="950594" algn="l"/>
              </a:tabLst>
            </a:pPr>
            <a:r>
              <a:rPr sz="2000" spc="-5" dirty="0">
                <a:solidFill>
                  <a:srgbClr val="6C976A"/>
                </a:solidFill>
                <a:latin typeface="Microsoft YaHei"/>
                <a:cs typeface="Microsoft YaHei"/>
              </a:rPr>
              <a:t>启动/停止</a:t>
            </a:r>
            <a:r>
              <a:rPr sz="2000" spc="-20" dirty="0">
                <a:solidFill>
                  <a:srgbClr val="6C976A"/>
                </a:solidFill>
                <a:latin typeface="Microsoft YaHei"/>
                <a:cs typeface="Microsoft YaHei"/>
              </a:rPr>
              <a:t>Yarn</a:t>
            </a:r>
            <a:endParaRPr sz="2000">
              <a:latin typeface="Microsoft YaHei"/>
              <a:cs typeface="Microsoft YaHei"/>
            </a:endParaRPr>
          </a:p>
          <a:p>
            <a:pPr marL="292735">
              <a:lnSpc>
                <a:spcPct val="100000"/>
              </a:lnSpc>
            </a:pPr>
            <a:r>
              <a:rPr sz="2000" dirty="0">
                <a:solidFill>
                  <a:srgbClr val="6C976A"/>
                </a:solidFill>
                <a:latin typeface="Microsoft YaHei"/>
                <a:cs typeface="Microsoft YaHei"/>
              </a:rPr>
              <a:t>#</a:t>
            </a:r>
            <a:r>
              <a:rPr sz="2000" spc="-25" dirty="0">
                <a:solidFill>
                  <a:srgbClr val="6C976A"/>
                </a:solidFill>
                <a:latin typeface="Microsoft YaHei"/>
                <a:cs typeface="Microsoft YaHei"/>
              </a:rPr>
              <a:t> </a:t>
            </a:r>
            <a:r>
              <a:rPr sz="2000" spc="-10" dirty="0">
                <a:solidFill>
                  <a:srgbClr val="6C976A"/>
                </a:solidFill>
                <a:latin typeface="Microsoft YaHei"/>
                <a:cs typeface="Microsoft YaHei"/>
              </a:rPr>
              <a:t>yarn-</a:t>
            </a:r>
            <a:r>
              <a:rPr sz="2000" dirty="0">
                <a:solidFill>
                  <a:srgbClr val="6C976A"/>
                </a:solidFill>
                <a:latin typeface="Microsoft YaHei"/>
                <a:cs typeface="Microsoft YaHei"/>
              </a:rPr>
              <a:t>daemon.sh</a:t>
            </a:r>
            <a:r>
              <a:rPr sz="2000" spc="-20" dirty="0">
                <a:solidFill>
                  <a:srgbClr val="6C976A"/>
                </a:solidFill>
                <a:latin typeface="Microsoft YaHei"/>
                <a:cs typeface="Microsoft YaHei"/>
              </a:rPr>
              <a:t> </a:t>
            </a:r>
            <a:r>
              <a:rPr sz="2000" spc="-10" dirty="0">
                <a:solidFill>
                  <a:srgbClr val="6C976A"/>
                </a:solidFill>
                <a:latin typeface="Microsoft YaHei"/>
                <a:cs typeface="Microsoft YaHei"/>
              </a:rPr>
              <a:t>start/stop</a:t>
            </a:r>
            <a:endParaRPr sz="2000">
              <a:latin typeface="Microsoft YaHei"/>
              <a:cs typeface="Microsoft YaHei"/>
            </a:endParaRPr>
          </a:p>
          <a:p>
            <a:pPr marL="292735">
              <a:lnSpc>
                <a:spcPct val="100000"/>
              </a:lnSpc>
            </a:pPr>
            <a:r>
              <a:rPr sz="2000" spc="-10" dirty="0">
                <a:solidFill>
                  <a:srgbClr val="6C976A"/>
                </a:solidFill>
                <a:latin typeface="Microsoft YaHei"/>
                <a:cs typeface="Microsoft YaHei"/>
              </a:rPr>
              <a:t>resourcemanager/nodemamanger</a:t>
            </a:r>
            <a:endParaRPr sz="2000">
              <a:latin typeface="Microsoft YaHei"/>
              <a:cs typeface="Microsoft YaHei"/>
            </a:endParaRPr>
          </a:p>
        </p:txBody>
      </p:sp>
      <p:sp>
        <p:nvSpPr>
          <p:cNvPr id="5" name="object 5"/>
          <p:cNvSpPr txBox="1"/>
          <p:nvPr/>
        </p:nvSpPr>
        <p:spPr>
          <a:xfrm>
            <a:off x="2132329" y="3865892"/>
            <a:ext cx="7925434" cy="2619375"/>
          </a:xfrm>
          <a:prstGeom prst="rect">
            <a:avLst/>
          </a:prstGeom>
          <a:ln w="31750">
            <a:solidFill>
              <a:srgbClr val="6C976A"/>
            </a:solidFill>
          </a:ln>
        </p:spPr>
        <p:txBody>
          <a:bodyPr vert="horz" wrap="square" lIns="0" tIns="147955" rIns="0" bIns="0" rtlCol="0">
            <a:spAutoFit/>
          </a:bodyPr>
          <a:lstStyle/>
          <a:p>
            <a:pPr marL="688975" indent="-396240">
              <a:lnSpc>
                <a:spcPct val="100000"/>
              </a:lnSpc>
              <a:spcBef>
                <a:spcPts val="1165"/>
              </a:spcBef>
              <a:buAutoNum type="arabicPeriod" startAt="2"/>
              <a:tabLst>
                <a:tab pos="688975" algn="l"/>
              </a:tabLst>
            </a:pPr>
            <a:r>
              <a:rPr sz="2800" spc="-35" dirty="0">
                <a:solidFill>
                  <a:srgbClr val="6C976A"/>
                </a:solidFill>
                <a:latin typeface="Microsoft YaHei"/>
                <a:cs typeface="Microsoft YaHei"/>
              </a:rPr>
              <a:t>各个模块分开启动/停止（前提：配置</a:t>
            </a:r>
            <a:r>
              <a:rPr sz="2800" spc="-20" dirty="0">
                <a:solidFill>
                  <a:srgbClr val="6C976A"/>
                </a:solidFill>
                <a:latin typeface="Microsoft YaHei"/>
                <a:cs typeface="Microsoft YaHei"/>
              </a:rPr>
              <a:t>ssh）</a:t>
            </a:r>
            <a:endParaRPr sz="2800">
              <a:latin typeface="Microsoft YaHei"/>
              <a:cs typeface="Microsoft YaHei"/>
            </a:endParaRPr>
          </a:p>
          <a:p>
            <a:pPr marL="292735" marR="4422775" lvl="1" indent="657860">
              <a:lnSpc>
                <a:spcPct val="100000"/>
              </a:lnSpc>
              <a:spcBef>
                <a:spcPts val="3395"/>
              </a:spcBef>
              <a:buSzPct val="95000"/>
              <a:buAutoNum type="arabicPlain"/>
              <a:tabLst>
                <a:tab pos="950594" algn="l"/>
              </a:tabLst>
            </a:pPr>
            <a:r>
              <a:rPr sz="2000" spc="-5" dirty="0">
                <a:solidFill>
                  <a:srgbClr val="6C976A"/>
                </a:solidFill>
                <a:latin typeface="Microsoft YaHei"/>
                <a:cs typeface="Microsoft YaHei"/>
              </a:rPr>
              <a:t>整体启动/停止</a:t>
            </a:r>
            <a:r>
              <a:rPr sz="2000" spc="-20" dirty="0">
                <a:solidFill>
                  <a:srgbClr val="6C976A"/>
                </a:solidFill>
                <a:latin typeface="Microsoft YaHei"/>
                <a:cs typeface="Microsoft YaHei"/>
              </a:rPr>
              <a:t>HDFS</a:t>
            </a:r>
            <a:r>
              <a:rPr sz="2000" spc="500" dirty="0">
                <a:solidFill>
                  <a:srgbClr val="6C976A"/>
                </a:solidFill>
                <a:latin typeface="Microsoft YaHei"/>
                <a:cs typeface="Microsoft YaHei"/>
              </a:rPr>
              <a:t> </a:t>
            </a:r>
            <a:r>
              <a:rPr sz="2000" spc="-10" dirty="0">
                <a:solidFill>
                  <a:srgbClr val="6C976A"/>
                </a:solidFill>
                <a:latin typeface="Microsoft YaHei"/>
                <a:cs typeface="Microsoft YaHei"/>
              </a:rPr>
              <a:t># start-</a:t>
            </a:r>
            <a:r>
              <a:rPr sz="2000" dirty="0">
                <a:solidFill>
                  <a:srgbClr val="6C976A"/>
                </a:solidFill>
                <a:latin typeface="Microsoft YaHei"/>
                <a:cs typeface="Microsoft YaHei"/>
              </a:rPr>
              <a:t>dfs.sh</a:t>
            </a:r>
            <a:r>
              <a:rPr sz="2000" spc="-5" dirty="0">
                <a:solidFill>
                  <a:srgbClr val="6C976A"/>
                </a:solidFill>
                <a:latin typeface="Microsoft YaHei"/>
                <a:cs typeface="Microsoft YaHei"/>
              </a:rPr>
              <a:t> / </a:t>
            </a:r>
            <a:r>
              <a:rPr sz="2000" spc="-10" dirty="0">
                <a:solidFill>
                  <a:srgbClr val="6C976A"/>
                </a:solidFill>
                <a:latin typeface="Microsoft YaHei"/>
                <a:cs typeface="Microsoft YaHei"/>
              </a:rPr>
              <a:t>stop-dfs.sh</a:t>
            </a:r>
            <a:endParaRPr sz="2000">
              <a:latin typeface="Microsoft YaHei"/>
              <a:cs typeface="Microsoft YaHei"/>
            </a:endParaRPr>
          </a:p>
          <a:p>
            <a:pPr marL="950594" lvl="1" indent="-657860">
              <a:lnSpc>
                <a:spcPct val="100000"/>
              </a:lnSpc>
              <a:buSzPct val="95000"/>
              <a:buAutoNum type="arabicPlain"/>
              <a:tabLst>
                <a:tab pos="950594" algn="l"/>
              </a:tabLst>
            </a:pPr>
            <a:r>
              <a:rPr sz="2000" spc="-5" dirty="0">
                <a:solidFill>
                  <a:srgbClr val="6C976A"/>
                </a:solidFill>
                <a:latin typeface="Microsoft YaHei"/>
                <a:cs typeface="Microsoft YaHei"/>
              </a:rPr>
              <a:t>整体启动/停止</a:t>
            </a:r>
            <a:r>
              <a:rPr sz="2000" spc="-20" dirty="0">
                <a:solidFill>
                  <a:srgbClr val="6C976A"/>
                </a:solidFill>
                <a:latin typeface="Microsoft YaHei"/>
                <a:cs typeface="Microsoft YaHei"/>
              </a:rPr>
              <a:t>Yarn</a:t>
            </a:r>
            <a:endParaRPr sz="2000">
              <a:latin typeface="Microsoft YaHei"/>
              <a:cs typeface="Microsoft YaHei"/>
            </a:endParaRPr>
          </a:p>
          <a:p>
            <a:pPr marL="292735">
              <a:lnSpc>
                <a:spcPct val="100000"/>
              </a:lnSpc>
            </a:pPr>
            <a:r>
              <a:rPr sz="2000" dirty="0">
                <a:solidFill>
                  <a:srgbClr val="6C976A"/>
                </a:solidFill>
                <a:latin typeface="Microsoft YaHei"/>
                <a:cs typeface="Microsoft YaHei"/>
              </a:rPr>
              <a:t>#</a:t>
            </a:r>
            <a:r>
              <a:rPr sz="2000" spc="-5" dirty="0">
                <a:solidFill>
                  <a:srgbClr val="6C976A"/>
                </a:solidFill>
                <a:latin typeface="Microsoft YaHei"/>
                <a:cs typeface="Microsoft YaHei"/>
              </a:rPr>
              <a:t> </a:t>
            </a:r>
            <a:r>
              <a:rPr sz="2000" spc="-10" dirty="0">
                <a:solidFill>
                  <a:srgbClr val="6C976A"/>
                </a:solidFill>
                <a:latin typeface="Microsoft YaHei"/>
                <a:cs typeface="Microsoft YaHei"/>
              </a:rPr>
              <a:t>start-</a:t>
            </a:r>
            <a:r>
              <a:rPr sz="2000" dirty="0">
                <a:solidFill>
                  <a:srgbClr val="6C976A"/>
                </a:solidFill>
                <a:latin typeface="Microsoft YaHei"/>
                <a:cs typeface="Microsoft YaHei"/>
              </a:rPr>
              <a:t>yarn.sh</a:t>
            </a:r>
            <a:r>
              <a:rPr sz="2000" spc="20" dirty="0">
                <a:solidFill>
                  <a:srgbClr val="6C976A"/>
                </a:solidFill>
                <a:latin typeface="Microsoft YaHei"/>
                <a:cs typeface="Microsoft YaHei"/>
              </a:rPr>
              <a:t> </a:t>
            </a:r>
            <a:r>
              <a:rPr sz="2000" dirty="0">
                <a:solidFill>
                  <a:srgbClr val="6C976A"/>
                </a:solidFill>
                <a:latin typeface="Microsoft YaHei"/>
                <a:cs typeface="Microsoft YaHei"/>
              </a:rPr>
              <a:t>/ </a:t>
            </a:r>
            <a:r>
              <a:rPr sz="2000" spc="-10" dirty="0">
                <a:solidFill>
                  <a:srgbClr val="6C976A"/>
                </a:solidFill>
                <a:latin typeface="Microsoft YaHei"/>
                <a:cs typeface="Microsoft YaHei"/>
              </a:rPr>
              <a:t>stop-yarn.sh</a:t>
            </a:r>
            <a:endParaRPr sz="2000">
              <a:latin typeface="Microsoft YaHei"/>
              <a:cs typeface="Microsoft YaHei"/>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sp>
        <p:nvSpPr>
          <p:cNvPr id="4" name="object 4"/>
          <p:cNvSpPr txBox="1"/>
          <p:nvPr/>
        </p:nvSpPr>
        <p:spPr>
          <a:xfrm>
            <a:off x="2133219" y="2216150"/>
            <a:ext cx="7925434" cy="2760980"/>
          </a:xfrm>
          <a:prstGeom prst="rect">
            <a:avLst/>
          </a:prstGeom>
          <a:ln w="31750">
            <a:solidFill>
              <a:srgbClr val="6C976A"/>
            </a:solidFill>
          </a:ln>
        </p:spPr>
        <p:txBody>
          <a:bodyPr vert="horz" wrap="square" lIns="0" tIns="177165" rIns="0" bIns="0" rtlCol="0">
            <a:spAutoFit/>
          </a:bodyPr>
          <a:lstStyle/>
          <a:p>
            <a:pPr marL="266065">
              <a:lnSpc>
                <a:spcPct val="100000"/>
              </a:lnSpc>
              <a:spcBef>
                <a:spcPts val="1395"/>
              </a:spcBef>
            </a:pPr>
            <a:r>
              <a:rPr sz="3200" dirty="0">
                <a:solidFill>
                  <a:srgbClr val="6C976A"/>
                </a:solidFill>
                <a:latin typeface="Microsoft YaHei"/>
                <a:cs typeface="Microsoft YaHei"/>
              </a:rPr>
              <a:t>4</a:t>
            </a:r>
            <a:r>
              <a:rPr sz="3200" spc="35" dirty="0">
                <a:solidFill>
                  <a:srgbClr val="6C976A"/>
                </a:solidFill>
                <a:latin typeface="Microsoft YaHei"/>
                <a:cs typeface="Microsoft YaHei"/>
              </a:rPr>
              <a:t> </a:t>
            </a:r>
            <a:r>
              <a:rPr sz="3200" spc="-25" dirty="0">
                <a:solidFill>
                  <a:srgbClr val="6C976A"/>
                </a:solidFill>
                <a:latin typeface="Microsoft YaHei"/>
                <a:cs typeface="Microsoft YaHei"/>
              </a:rPr>
              <a:t>Hadoop</a:t>
            </a:r>
            <a:r>
              <a:rPr sz="3200" spc="-15" dirty="0">
                <a:solidFill>
                  <a:srgbClr val="6C976A"/>
                </a:solidFill>
                <a:latin typeface="Microsoft YaHei"/>
                <a:cs typeface="Microsoft YaHei"/>
              </a:rPr>
              <a:t>运行模式</a:t>
            </a:r>
            <a:endParaRPr sz="3200">
              <a:latin typeface="Microsoft YaHei"/>
              <a:cs typeface="Microsoft YaHei"/>
            </a:endParaRPr>
          </a:p>
          <a:p>
            <a:pPr marL="266065">
              <a:lnSpc>
                <a:spcPct val="100000"/>
              </a:lnSpc>
              <a:spcBef>
                <a:spcPts val="3840"/>
              </a:spcBef>
            </a:pPr>
            <a:r>
              <a:rPr sz="3200" dirty="0">
                <a:solidFill>
                  <a:srgbClr val="6C976A"/>
                </a:solidFill>
                <a:latin typeface="Microsoft YaHei"/>
                <a:cs typeface="Microsoft YaHei"/>
              </a:rPr>
              <a:t>4.3</a:t>
            </a:r>
            <a:r>
              <a:rPr sz="3200" spc="-15" dirty="0">
                <a:solidFill>
                  <a:srgbClr val="6C976A"/>
                </a:solidFill>
                <a:latin typeface="Microsoft YaHei"/>
                <a:cs typeface="Microsoft YaHei"/>
              </a:rPr>
              <a:t> 完全分布式运行模式</a:t>
            </a:r>
            <a:endParaRPr sz="3200">
              <a:latin typeface="Microsoft YaHei"/>
              <a:cs typeface="Microsoft YaHei"/>
            </a:endParaRPr>
          </a:p>
          <a:p>
            <a:pPr marL="266065">
              <a:lnSpc>
                <a:spcPct val="100000"/>
              </a:lnSpc>
              <a:spcBef>
                <a:spcPts val="5"/>
              </a:spcBef>
            </a:pPr>
            <a:r>
              <a:rPr sz="3200" dirty="0">
                <a:solidFill>
                  <a:srgbClr val="6C976A"/>
                </a:solidFill>
                <a:latin typeface="Microsoft YaHei"/>
                <a:cs typeface="Microsoft YaHei"/>
              </a:rPr>
              <a:t>4.3.8</a:t>
            </a:r>
            <a:r>
              <a:rPr sz="3200" spc="-20" dirty="0">
                <a:solidFill>
                  <a:srgbClr val="6C976A"/>
                </a:solidFill>
                <a:latin typeface="Microsoft YaHei"/>
                <a:cs typeface="Microsoft YaHei"/>
              </a:rPr>
              <a:t> 集群时间同步</a:t>
            </a:r>
            <a:endParaRPr sz="3200">
              <a:latin typeface="Microsoft YaHei"/>
              <a:cs typeface="Microsoft YaHei"/>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spc="-10" dirty="0">
                <a:solidFill>
                  <a:srgbClr val="CCE8CF"/>
                </a:solidFill>
              </a:rPr>
              <a:t>集群时间同步</a:t>
            </a:r>
            <a:endParaRPr sz="1800"/>
          </a:p>
        </p:txBody>
      </p:sp>
      <p:sp>
        <p:nvSpPr>
          <p:cNvPr id="3" name="object 3"/>
          <p:cNvSpPr/>
          <p:nvPr/>
        </p:nvSpPr>
        <p:spPr>
          <a:xfrm>
            <a:off x="2132329" y="1840382"/>
            <a:ext cx="7925434" cy="3988435"/>
          </a:xfrm>
          <a:custGeom>
            <a:avLst/>
            <a:gdLst/>
            <a:ahLst/>
            <a:cxnLst/>
            <a:rect l="l" t="t" r="r" b="b"/>
            <a:pathLst>
              <a:path w="7925434" h="3988435">
                <a:moveTo>
                  <a:pt x="0" y="3988308"/>
                </a:moveTo>
                <a:lnTo>
                  <a:pt x="7925434" y="3988308"/>
                </a:lnTo>
                <a:lnTo>
                  <a:pt x="7925434" y="0"/>
                </a:lnTo>
                <a:lnTo>
                  <a:pt x="0" y="0"/>
                </a:lnTo>
                <a:lnTo>
                  <a:pt x="0" y="3988308"/>
                </a:lnTo>
                <a:close/>
              </a:path>
            </a:pathLst>
          </a:custGeom>
          <a:ln w="31750">
            <a:solidFill>
              <a:srgbClr val="6C976A"/>
            </a:solidFill>
          </a:ln>
        </p:spPr>
        <p:txBody>
          <a:bodyPr wrap="square" lIns="0" tIns="0" rIns="0" bIns="0" rtlCol="0"/>
          <a:lstStyle/>
          <a:p>
            <a:endParaRPr/>
          </a:p>
        </p:txBody>
      </p:sp>
      <p:sp>
        <p:nvSpPr>
          <p:cNvPr id="4" name="object 4"/>
          <p:cNvSpPr txBox="1"/>
          <p:nvPr/>
        </p:nvSpPr>
        <p:spPr>
          <a:xfrm>
            <a:off x="2412619" y="2017522"/>
            <a:ext cx="7129780" cy="2586355"/>
          </a:xfrm>
          <a:prstGeom prst="rect">
            <a:avLst/>
          </a:prstGeom>
        </p:spPr>
        <p:txBody>
          <a:bodyPr vert="horz" wrap="square" lIns="0" tIns="12065" rIns="0" bIns="0" rtlCol="0">
            <a:spAutoFit/>
          </a:bodyPr>
          <a:lstStyle/>
          <a:p>
            <a:pPr marL="12700" marR="5080">
              <a:lnSpc>
                <a:spcPct val="100000"/>
              </a:lnSpc>
              <a:spcBef>
                <a:spcPts val="95"/>
              </a:spcBef>
            </a:pPr>
            <a:r>
              <a:rPr sz="2800" spc="-40" dirty="0">
                <a:solidFill>
                  <a:srgbClr val="6C976A"/>
                </a:solidFill>
                <a:latin typeface="Microsoft YaHei"/>
                <a:cs typeface="Microsoft YaHei"/>
              </a:rPr>
              <a:t>时间同步方式：选一台机器，作为时间服务</a:t>
            </a:r>
            <a:r>
              <a:rPr sz="2800" spc="-50" dirty="0">
                <a:solidFill>
                  <a:srgbClr val="6C976A"/>
                </a:solidFill>
                <a:latin typeface="Microsoft YaHei"/>
                <a:cs typeface="Microsoft YaHei"/>
              </a:rPr>
              <a:t> </a:t>
            </a:r>
            <a:r>
              <a:rPr sz="2800" spc="-40" dirty="0">
                <a:solidFill>
                  <a:srgbClr val="6C976A"/>
                </a:solidFill>
                <a:latin typeface="Microsoft YaHei"/>
                <a:cs typeface="Microsoft YaHei"/>
              </a:rPr>
              <a:t>器，所有的机器与这台机器时间进行定时的同步，如每隔十分钟，同步一次时间。</a:t>
            </a:r>
            <a:endParaRPr sz="2800">
              <a:latin typeface="Microsoft YaHei"/>
              <a:cs typeface="Microsoft YaHei"/>
            </a:endParaRPr>
          </a:p>
          <a:p>
            <a:pPr marL="12700">
              <a:lnSpc>
                <a:spcPct val="100000"/>
              </a:lnSpc>
              <a:spcBef>
                <a:spcPts val="3365"/>
              </a:spcBef>
            </a:pPr>
            <a:r>
              <a:rPr sz="2800" spc="-40" dirty="0">
                <a:solidFill>
                  <a:srgbClr val="6C976A"/>
                </a:solidFill>
                <a:latin typeface="Microsoft YaHei"/>
                <a:cs typeface="Microsoft YaHei"/>
              </a:rPr>
              <a:t>定时的怎么实现？</a:t>
            </a:r>
            <a:endParaRPr sz="2800">
              <a:latin typeface="Microsoft YaHei"/>
              <a:cs typeface="Microsoft YaHei"/>
            </a:endParaRPr>
          </a:p>
          <a:p>
            <a:pPr marL="12700">
              <a:lnSpc>
                <a:spcPct val="100000"/>
              </a:lnSpc>
            </a:pPr>
            <a:r>
              <a:rPr sz="2800" spc="-20" dirty="0">
                <a:solidFill>
                  <a:srgbClr val="6C976A"/>
                </a:solidFill>
                <a:latin typeface="Microsoft YaHei"/>
                <a:cs typeface="Microsoft YaHei"/>
              </a:rPr>
              <a:t>Crontab</a:t>
            </a:r>
            <a:r>
              <a:rPr sz="2800" spc="-50" dirty="0">
                <a:solidFill>
                  <a:srgbClr val="6C976A"/>
                </a:solidFill>
                <a:latin typeface="Microsoft YaHei"/>
                <a:cs typeface="Microsoft YaHei"/>
              </a:rPr>
              <a:t>。</a:t>
            </a:r>
            <a:endParaRPr sz="2800">
              <a:latin typeface="Microsoft YaHei"/>
              <a:cs typeface="Microsoft YaHei"/>
            </a:endParaRPr>
          </a:p>
        </p:txBody>
      </p:sp>
      <p:sp>
        <p:nvSpPr>
          <p:cNvPr id="5" name="object 5"/>
          <p:cNvSpPr txBox="1"/>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spc="-40" dirty="0">
                <a:solidFill>
                  <a:srgbClr val="6C976A"/>
                </a:solidFill>
                <a:latin typeface="Microsoft YaHei"/>
                <a:cs typeface="Microsoft YaHei"/>
              </a:rPr>
              <a:t>集群时间同步</a:t>
            </a:r>
            <a:endParaRPr sz="2800">
              <a:latin typeface="Microsoft YaHei"/>
              <a:cs typeface="Microsoft YaHei"/>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集群时间同步</a:t>
            </a:r>
            <a:endParaRPr sz="1800">
              <a:latin typeface="Microsoft YaHei"/>
              <a:cs typeface="Microsoft YaHei"/>
            </a:endParaRPr>
          </a:p>
        </p:txBody>
      </p:sp>
      <p:sp>
        <p:nvSpPr>
          <p:cNvPr id="3" name="object 3"/>
          <p:cNvSpPr/>
          <p:nvPr/>
        </p:nvSpPr>
        <p:spPr>
          <a:xfrm>
            <a:off x="2132329" y="1840382"/>
            <a:ext cx="7925434" cy="3988435"/>
          </a:xfrm>
          <a:custGeom>
            <a:avLst/>
            <a:gdLst/>
            <a:ahLst/>
            <a:cxnLst/>
            <a:rect l="l" t="t" r="r" b="b"/>
            <a:pathLst>
              <a:path w="7925434" h="3988435">
                <a:moveTo>
                  <a:pt x="0" y="3988308"/>
                </a:moveTo>
                <a:lnTo>
                  <a:pt x="7925434" y="3988308"/>
                </a:lnTo>
                <a:lnTo>
                  <a:pt x="7925434" y="0"/>
                </a:lnTo>
                <a:lnTo>
                  <a:pt x="0" y="0"/>
                </a:lnTo>
                <a:lnTo>
                  <a:pt x="0" y="3988308"/>
                </a:lnTo>
                <a:close/>
              </a:path>
            </a:pathLst>
          </a:custGeom>
          <a:ln w="31750">
            <a:solidFill>
              <a:srgbClr val="6C976A"/>
            </a:solidFill>
          </a:ln>
        </p:spPr>
        <p:txBody>
          <a:bodyPr wrap="square" lIns="0" tIns="0" rIns="0" bIns="0" rtlCol="0"/>
          <a:lstStyle/>
          <a:p>
            <a:endParaRPr/>
          </a:p>
        </p:txBody>
      </p:sp>
      <p:sp>
        <p:nvSpPr>
          <p:cNvPr id="4" name="object 4"/>
          <p:cNvSpPr txBox="1"/>
          <p:nvPr/>
        </p:nvSpPr>
        <p:spPr>
          <a:xfrm>
            <a:off x="2412619" y="2019046"/>
            <a:ext cx="2056764" cy="1489075"/>
          </a:xfrm>
          <a:prstGeom prst="rect">
            <a:avLst/>
          </a:prstGeom>
        </p:spPr>
        <p:txBody>
          <a:bodyPr vert="horz" wrap="square" lIns="0" tIns="12700" rIns="0" bIns="0" rtlCol="0">
            <a:spAutoFit/>
          </a:bodyPr>
          <a:lstStyle/>
          <a:p>
            <a:pPr marL="281940" indent="-269240">
              <a:lnSpc>
                <a:spcPct val="100000"/>
              </a:lnSpc>
              <a:spcBef>
                <a:spcPts val="100"/>
              </a:spcBef>
              <a:buAutoNum type="arabicPlain"/>
              <a:tabLst>
                <a:tab pos="281940" algn="l"/>
              </a:tabLst>
            </a:pPr>
            <a:r>
              <a:rPr sz="2400" spc="-15" dirty="0">
                <a:solidFill>
                  <a:srgbClr val="6C976A"/>
                </a:solidFill>
                <a:latin typeface="Microsoft YaHei"/>
                <a:cs typeface="Microsoft YaHei"/>
              </a:rPr>
              <a:t>基本语法</a:t>
            </a:r>
            <a:endParaRPr sz="2400">
              <a:latin typeface="Microsoft YaHei"/>
              <a:cs typeface="Microsoft YaHei"/>
            </a:endParaRPr>
          </a:p>
          <a:p>
            <a:pPr marL="12700">
              <a:lnSpc>
                <a:spcPct val="100000"/>
              </a:lnSpc>
            </a:pPr>
            <a:r>
              <a:rPr sz="2400" dirty="0">
                <a:solidFill>
                  <a:srgbClr val="6C976A"/>
                </a:solidFill>
                <a:latin typeface="Microsoft YaHei"/>
                <a:cs typeface="Microsoft YaHei"/>
              </a:rPr>
              <a:t>crontab</a:t>
            </a:r>
            <a:r>
              <a:rPr sz="2400" spc="-30" dirty="0">
                <a:solidFill>
                  <a:srgbClr val="6C976A"/>
                </a:solidFill>
                <a:latin typeface="Microsoft YaHei"/>
                <a:cs typeface="Microsoft YaHei"/>
              </a:rPr>
              <a:t> [选项]</a:t>
            </a:r>
            <a:endParaRPr sz="2400">
              <a:latin typeface="Microsoft YaHei"/>
              <a:cs typeface="Microsoft YaHei"/>
            </a:endParaRPr>
          </a:p>
          <a:p>
            <a:pPr marL="281940" indent="-269240">
              <a:lnSpc>
                <a:spcPct val="100000"/>
              </a:lnSpc>
              <a:spcBef>
                <a:spcPts val="2880"/>
              </a:spcBef>
              <a:buAutoNum type="arabicPlain" startAt="2"/>
              <a:tabLst>
                <a:tab pos="281940" algn="l"/>
              </a:tabLst>
            </a:pPr>
            <a:r>
              <a:rPr sz="2400" spc="-15" dirty="0">
                <a:solidFill>
                  <a:srgbClr val="6C976A"/>
                </a:solidFill>
                <a:latin typeface="Microsoft YaHei"/>
                <a:cs typeface="Microsoft YaHei"/>
              </a:rPr>
              <a:t>选项说明</a:t>
            </a:r>
            <a:endParaRPr sz="2400">
              <a:latin typeface="Microsoft YaHei"/>
              <a:cs typeface="Microsoft YaHei"/>
            </a:endParaRPr>
          </a:p>
        </p:txBody>
      </p:sp>
      <p:sp>
        <p:nvSpPr>
          <p:cNvPr id="5" name="object 5"/>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spc="-10" dirty="0">
                <a:solidFill>
                  <a:srgbClr val="6C976A"/>
                </a:solidFill>
                <a:latin typeface="Microsoft YaHei"/>
                <a:cs typeface="Microsoft YaHei"/>
              </a:rPr>
              <a:t>Crontab</a:t>
            </a:r>
            <a:endParaRPr sz="2800">
              <a:latin typeface="Microsoft YaHei"/>
              <a:cs typeface="Microsoft YaHei"/>
            </a:endParaRPr>
          </a:p>
        </p:txBody>
      </p:sp>
      <p:graphicFrame>
        <p:nvGraphicFramePr>
          <p:cNvPr id="6" name="object 6"/>
          <p:cNvGraphicFramePr>
            <a:graphicFrameLocks noGrp="1"/>
          </p:cNvGraphicFramePr>
          <p:nvPr/>
        </p:nvGraphicFramePr>
        <p:xfrm>
          <a:off x="3180842" y="3828160"/>
          <a:ext cx="5817868" cy="1583690"/>
        </p:xfrm>
        <a:graphic>
          <a:graphicData uri="http://schemas.openxmlformats.org/drawingml/2006/table">
            <a:tbl>
              <a:tblPr firstRow="1" bandRow="1">
                <a:tableStyleId>{2D5ABB26-0587-4C30-8999-92F81FD0307C}</a:tableStyleId>
              </a:tblPr>
              <a:tblGrid>
                <a:gridCol w="1755139">
                  <a:extLst>
                    <a:ext uri="{9D8B030D-6E8A-4147-A177-3AD203B41FA5}">
                      <a16:colId xmlns:a16="http://schemas.microsoft.com/office/drawing/2014/main" val="20000"/>
                    </a:ext>
                  </a:extLst>
                </a:gridCol>
                <a:gridCol w="4062729">
                  <a:extLst>
                    <a:ext uri="{9D8B030D-6E8A-4147-A177-3AD203B41FA5}">
                      <a16:colId xmlns:a16="http://schemas.microsoft.com/office/drawing/2014/main" val="20001"/>
                    </a:ext>
                  </a:extLst>
                </a:gridCol>
              </a:tblGrid>
              <a:tr h="395605">
                <a:tc>
                  <a:txBody>
                    <a:bodyPr/>
                    <a:lstStyle/>
                    <a:p>
                      <a:pPr marL="91440">
                        <a:lnSpc>
                          <a:spcPct val="100000"/>
                        </a:lnSpc>
                        <a:spcBef>
                          <a:spcPts val="229"/>
                        </a:spcBef>
                      </a:pPr>
                      <a:r>
                        <a:rPr sz="2000" spc="-25" dirty="0">
                          <a:latin typeface="SimSun"/>
                          <a:cs typeface="SimSun"/>
                        </a:rPr>
                        <a:t>选项</a:t>
                      </a:r>
                      <a:endParaRPr sz="2000">
                        <a:latin typeface="SimSun"/>
                        <a:cs typeface="SimSun"/>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29"/>
                        </a:spcBef>
                      </a:pPr>
                      <a:r>
                        <a:rPr sz="2000" spc="-25" dirty="0">
                          <a:latin typeface="SimSun"/>
                          <a:cs typeface="SimSun"/>
                        </a:rPr>
                        <a:t>功能</a:t>
                      </a:r>
                      <a:endParaRPr sz="2000">
                        <a:latin typeface="SimSun"/>
                        <a:cs typeface="SimSun"/>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96240">
                <a:tc>
                  <a:txBody>
                    <a:bodyPr/>
                    <a:lstStyle/>
                    <a:p>
                      <a:pPr marL="91440">
                        <a:lnSpc>
                          <a:spcPct val="100000"/>
                        </a:lnSpc>
                        <a:spcBef>
                          <a:spcPts val="225"/>
                        </a:spcBef>
                      </a:pPr>
                      <a:r>
                        <a:rPr sz="2000" dirty="0">
                          <a:latin typeface="SimSun"/>
                          <a:cs typeface="SimSun"/>
                        </a:rPr>
                        <a:t>-</a:t>
                      </a:r>
                      <a:r>
                        <a:rPr sz="2000" spc="-50" dirty="0">
                          <a:latin typeface="SimSun"/>
                          <a:cs typeface="SimSun"/>
                        </a:rPr>
                        <a:t>e</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25"/>
                        </a:spcBef>
                      </a:pPr>
                      <a:r>
                        <a:rPr sz="2000" dirty="0">
                          <a:latin typeface="SimSun"/>
                          <a:cs typeface="SimSun"/>
                        </a:rPr>
                        <a:t>编辑</a:t>
                      </a:r>
                      <a:r>
                        <a:rPr sz="2000" spc="-65" dirty="0">
                          <a:latin typeface="SimSun"/>
                          <a:cs typeface="SimSun"/>
                        </a:rPr>
                        <a:t>crontab</a:t>
                      </a:r>
                      <a:r>
                        <a:rPr sz="2000" spc="-20" dirty="0">
                          <a:latin typeface="SimSun"/>
                          <a:cs typeface="SimSun"/>
                        </a:rPr>
                        <a:t>定时任务</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95605">
                <a:tc>
                  <a:txBody>
                    <a:bodyPr/>
                    <a:lstStyle/>
                    <a:p>
                      <a:pPr marL="91440">
                        <a:lnSpc>
                          <a:spcPct val="100000"/>
                        </a:lnSpc>
                        <a:spcBef>
                          <a:spcPts val="225"/>
                        </a:spcBef>
                      </a:pPr>
                      <a:r>
                        <a:rPr sz="2000" dirty="0">
                          <a:latin typeface="SimSun"/>
                          <a:cs typeface="SimSun"/>
                        </a:rPr>
                        <a:t>-</a:t>
                      </a:r>
                      <a:r>
                        <a:rPr sz="2000" spc="-610" dirty="0">
                          <a:latin typeface="SimSun"/>
                          <a:cs typeface="SimSun"/>
                        </a:rPr>
                        <a:t>l</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25"/>
                        </a:spcBef>
                      </a:pPr>
                      <a:r>
                        <a:rPr sz="2000" dirty="0">
                          <a:latin typeface="SimSun"/>
                          <a:cs typeface="SimSun"/>
                        </a:rPr>
                        <a:t>查询</a:t>
                      </a:r>
                      <a:r>
                        <a:rPr sz="2000" spc="-65" dirty="0">
                          <a:latin typeface="SimSun"/>
                          <a:cs typeface="SimSun"/>
                        </a:rPr>
                        <a:t>crontab</a:t>
                      </a:r>
                      <a:r>
                        <a:rPr sz="2000" spc="-25" dirty="0">
                          <a:latin typeface="SimSun"/>
                          <a:cs typeface="SimSun"/>
                        </a:rPr>
                        <a:t>任务</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96240">
                <a:tc>
                  <a:txBody>
                    <a:bodyPr/>
                    <a:lstStyle/>
                    <a:p>
                      <a:pPr marL="91440">
                        <a:lnSpc>
                          <a:spcPct val="100000"/>
                        </a:lnSpc>
                        <a:spcBef>
                          <a:spcPts val="229"/>
                        </a:spcBef>
                      </a:pPr>
                      <a:r>
                        <a:rPr sz="2000" dirty="0">
                          <a:latin typeface="SimSun"/>
                          <a:cs typeface="SimSun"/>
                        </a:rPr>
                        <a:t>-</a:t>
                      </a:r>
                      <a:r>
                        <a:rPr sz="2000" spc="-380" dirty="0">
                          <a:latin typeface="SimSun"/>
                          <a:cs typeface="SimSun"/>
                        </a:rPr>
                        <a:t>r</a:t>
                      </a:r>
                      <a:endParaRPr sz="2000">
                        <a:latin typeface="SimSun"/>
                        <a:cs typeface="SimSun"/>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29"/>
                        </a:spcBef>
                      </a:pPr>
                      <a:r>
                        <a:rPr sz="2000" dirty="0">
                          <a:latin typeface="SimSun"/>
                          <a:cs typeface="SimSun"/>
                        </a:rPr>
                        <a:t>删除当前用户的</a:t>
                      </a:r>
                      <a:r>
                        <a:rPr sz="2000" spc="-70" dirty="0">
                          <a:latin typeface="SimSun"/>
                          <a:cs typeface="SimSun"/>
                        </a:rPr>
                        <a:t>crontab</a:t>
                      </a:r>
                      <a:r>
                        <a:rPr sz="2000" spc="-35" dirty="0">
                          <a:latin typeface="SimSun"/>
                          <a:cs typeface="SimSun"/>
                        </a:rPr>
                        <a:t>任务</a:t>
                      </a:r>
                      <a:endParaRPr sz="2000">
                        <a:latin typeface="SimSun"/>
                        <a:cs typeface="SimSun"/>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集群时间同步</a:t>
            </a:r>
            <a:endParaRPr sz="1800">
              <a:latin typeface="Microsoft YaHei"/>
              <a:cs typeface="Microsoft YaHei"/>
            </a:endParaRPr>
          </a:p>
        </p:txBody>
      </p:sp>
      <p:graphicFrame>
        <p:nvGraphicFramePr>
          <p:cNvPr id="4" name="object 4"/>
          <p:cNvGraphicFramePr>
            <a:graphicFrameLocks noGrp="1"/>
          </p:cNvGraphicFramePr>
          <p:nvPr/>
        </p:nvGraphicFramePr>
        <p:xfrm>
          <a:off x="2116454" y="949350"/>
          <a:ext cx="7925434" cy="4860290"/>
        </p:xfrm>
        <a:graphic>
          <a:graphicData uri="http://schemas.openxmlformats.org/drawingml/2006/table">
            <a:tbl>
              <a:tblPr firstRow="1" bandRow="1">
                <a:tableStyleId>{2D5ABB26-0587-4C30-8999-92F81FD0307C}</a:tableStyleId>
              </a:tblPr>
              <a:tblGrid>
                <a:gridCol w="165227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gridCol w="2920364">
                  <a:extLst>
                    <a:ext uri="{9D8B030D-6E8A-4147-A177-3AD203B41FA5}">
                      <a16:colId xmlns:a16="http://schemas.microsoft.com/office/drawing/2014/main" val="20002"/>
                    </a:ext>
                  </a:extLst>
                </a:gridCol>
              </a:tblGrid>
              <a:tr h="2179955">
                <a:tc gridSpan="3">
                  <a:txBody>
                    <a:bodyPr/>
                    <a:lstStyle/>
                    <a:p>
                      <a:pPr marL="266065">
                        <a:lnSpc>
                          <a:spcPct val="100000"/>
                        </a:lnSpc>
                        <a:spcBef>
                          <a:spcPts val="1995"/>
                        </a:spcBef>
                      </a:pPr>
                      <a:r>
                        <a:rPr sz="2400" dirty="0">
                          <a:solidFill>
                            <a:srgbClr val="6C976A"/>
                          </a:solidFill>
                          <a:latin typeface="Microsoft YaHei"/>
                          <a:cs typeface="Microsoft YaHei"/>
                        </a:rPr>
                        <a:t>3</a:t>
                      </a:r>
                      <a:r>
                        <a:rPr sz="2400" spc="-15" dirty="0">
                          <a:solidFill>
                            <a:srgbClr val="6C976A"/>
                          </a:solidFill>
                          <a:latin typeface="Microsoft YaHei"/>
                          <a:cs typeface="Microsoft YaHei"/>
                        </a:rPr>
                        <a:t> 参数说明</a:t>
                      </a:r>
                      <a:endParaRPr sz="2400">
                        <a:latin typeface="Microsoft YaHei"/>
                        <a:cs typeface="Microsoft YaHei"/>
                      </a:endParaRPr>
                    </a:p>
                    <a:p>
                      <a:pPr marL="266065">
                        <a:lnSpc>
                          <a:spcPct val="100000"/>
                        </a:lnSpc>
                      </a:pPr>
                      <a:r>
                        <a:rPr sz="2400" dirty="0">
                          <a:solidFill>
                            <a:srgbClr val="6C976A"/>
                          </a:solidFill>
                          <a:latin typeface="Microsoft YaHei"/>
                          <a:cs typeface="Microsoft YaHei"/>
                        </a:rPr>
                        <a:t>#</a:t>
                      </a:r>
                      <a:r>
                        <a:rPr sz="2400" spc="-45" dirty="0">
                          <a:solidFill>
                            <a:srgbClr val="6C976A"/>
                          </a:solidFill>
                          <a:latin typeface="Microsoft YaHei"/>
                          <a:cs typeface="Microsoft YaHei"/>
                        </a:rPr>
                        <a:t> </a:t>
                      </a:r>
                      <a:r>
                        <a:rPr sz="2400" dirty="0">
                          <a:solidFill>
                            <a:srgbClr val="6C976A"/>
                          </a:solidFill>
                          <a:latin typeface="Microsoft YaHei"/>
                          <a:cs typeface="Microsoft YaHei"/>
                        </a:rPr>
                        <a:t>crontab</a:t>
                      </a:r>
                      <a:r>
                        <a:rPr sz="2400" spc="-40" dirty="0">
                          <a:solidFill>
                            <a:srgbClr val="6C976A"/>
                          </a:solidFill>
                          <a:latin typeface="Microsoft YaHei"/>
                          <a:cs typeface="Microsoft YaHei"/>
                        </a:rPr>
                        <a:t> </a:t>
                      </a:r>
                      <a:r>
                        <a:rPr sz="2400" dirty="0">
                          <a:solidFill>
                            <a:srgbClr val="6C976A"/>
                          </a:solidFill>
                          <a:latin typeface="Microsoft YaHei"/>
                          <a:cs typeface="Microsoft YaHei"/>
                        </a:rPr>
                        <a:t>-</a:t>
                      </a:r>
                      <a:r>
                        <a:rPr sz="2400" spc="-50" dirty="0">
                          <a:solidFill>
                            <a:srgbClr val="6C976A"/>
                          </a:solidFill>
                          <a:latin typeface="Microsoft YaHei"/>
                          <a:cs typeface="Microsoft YaHei"/>
                        </a:rPr>
                        <a:t>e</a:t>
                      </a:r>
                      <a:endParaRPr sz="2400">
                        <a:latin typeface="Microsoft YaHei"/>
                        <a:cs typeface="Microsoft YaHei"/>
                      </a:endParaRPr>
                    </a:p>
                    <a:p>
                      <a:pPr marL="266065">
                        <a:lnSpc>
                          <a:spcPct val="100000"/>
                        </a:lnSpc>
                      </a:pPr>
                      <a:r>
                        <a:rPr sz="2400" spc="-10" dirty="0">
                          <a:solidFill>
                            <a:srgbClr val="6C976A"/>
                          </a:solidFill>
                          <a:latin typeface="Microsoft YaHei"/>
                          <a:cs typeface="Microsoft YaHei"/>
                        </a:rPr>
                        <a:t>（1）进入crontab编辑界面，会打开vim</a:t>
                      </a:r>
                      <a:r>
                        <a:rPr sz="2400" spc="-20" dirty="0">
                          <a:solidFill>
                            <a:srgbClr val="6C976A"/>
                          </a:solidFill>
                          <a:latin typeface="Microsoft YaHei"/>
                          <a:cs typeface="Microsoft YaHei"/>
                        </a:rPr>
                        <a:t>进行编辑。</a:t>
                      </a:r>
                      <a:endParaRPr sz="2400">
                        <a:latin typeface="Microsoft YaHei"/>
                        <a:cs typeface="Microsoft YaHei"/>
                      </a:endParaRPr>
                    </a:p>
                    <a:p>
                      <a:pPr marL="635" algn="ctr">
                        <a:lnSpc>
                          <a:spcPct val="100000"/>
                        </a:lnSpc>
                        <a:spcBef>
                          <a:spcPts val="20"/>
                        </a:spcBef>
                      </a:pPr>
                      <a:r>
                        <a:rPr sz="2000" dirty="0">
                          <a:latin typeface="Microsoft YaHei"/>
                          <a:cs typeface="Microsoft YaHei"/>
                        </a:rPr>
                        <a:t>*</a:t>
                      </a:r>
                      <a:r>
                        <a:rPr sz="2000" spc="-10" dirty="0">
                          <a:latin typeface="Microsoft YaHei"/>
                          <a:cs typeface="Microsoft YaHei"/>
                        </a:rPr>
                        <a:t> </a:t>
                      </a:r>
                      <a:r>
                        <a:rPr sz="2000" dirty="0">
                          <a:latin typeface="Microsoft YaHei"/>
                          <a:cs typeface="Microsoft YaHei"/>
                        </a:rPr>
                        <a:t>*</a:t>
                      </a:r>
                      <a:r>
                        <a:rPr sz="2000" spc="-20" dirty="0">
                          <a:latin typeface="Microsoft YaHei"/>
                          <a:cs typeface="Microsoft YaHei"/>
                        </a:rPr>
                        <a:t> </a:t>
                      </a:r>
                      <a:r>
                        <a:rPr sz="2000" dirty="0">
                          <a:latin typeface="Microsoft YaHei"/>
                          <a:cs typeface="Microsoft YaHei"/>
                        </a:rPr>
                        <a:t>*</a:t>
                      </a:r>
                      <a:r>
                        <a:rPr sz="2000" spc="-10" dirty="0">
                          <a:latin typeface="Microsoft YaHei"/>
                          <a:cs typeface="Microsoft YaHei"/>
                        </a:rPr>
                        <a:t> </a:t>
                      </a:r>
                      <a:r>
                        <a:rPr sz="2000" dirty="0">
                          <a:latin typeface="Microsoft YaHei"/>
                          <a:cs typeface="Microsoft YaHei"/>
                        </a:rPr>
                        <a:t>*</a:t>
                      </a:r>
                      <a:r>
                        <a:rPr sz="2000" spc="-20" dirty="0">
                          <a:latin typeface="Microsoft YaHei"/>
                          <a:cs typeface="Microsoft YaHei"/>
                        </a:rPr>
                        <a:t> </a:t>
                      </a:r>
                      <a:r>
                        <a:rPr sz="2000" dirty="0">
                          <a:latin typeface="Microsoft YaHei"/>
                          <a:cs typeface="Microsoft YaHei"/>
                        </a:rPr>
                        <a:t>*</a:t>
                      </a:r>
                      <a:r>
                        <a:rPr sz="2000" spc="-20" dirty="0">
                          <a:latin typeface="Microsoft YaHei"/>
                          <a:cs typeface="Microsoft YaHei"/>
                        </a:rPr>
                        <a:t> 执行的任务</a:t>
                      </a:r>
                      <a:endParaRPr sz="2000">
                        <a:latin typeface="Microsoft YaHei"/>
                        <a:cs typeface="Microsoft YaHei"/>
                      </a:endParaRPr>
                    </a:p>
                    <a:p>
                      <a:pPr marL="635" algn="ctr">
                        <a:lnSpc>
                          <a:spcPct val="100000"/>
                        </a:lnSpc>
                      </a:pPr>
                      <a:r>
                        <a:rPr sz="2000" dirty="0">
                          <a:latin typeface="Microsoft YaHei"/>
                          <a:cs typeface="Microsoft YaHei"/>
                        </a:rPr>
                        <a:t>0</a:t>
                      </a:r>
                      <a:r>
                        <a:rPr sz="2000" spc="-5" dirty="0">
                          <a:latin typeface="Microsoft YaHei"/>
                          <a:cs typeface="Microsoft YaHei"/>
                        </a:rPr>
                        <a:t> </a:t>
                      </a:r>
                      <a:r>
                        <a:rPr sz="2000" dirty="0">
                          <a:latin typeface="Microsoft YaHei"/>
                          <a:cs typeface="Microsoft YaHei"/>
                        </a:rPr>
                        <a:t>1 3</a:t>
                      </a:r>
                      <a:r>
                        <a:rPr sz="2000" spc="-5" dirty="0">
                          <a:latin typeface="Microsoft YaHei"/>
                          <a:cs typeface="Microsoft YaHei"/>
                        </a:rPr>
                        <a:t> </a:t>
                      </a:r>
                      <a:r>
                        <a:rPr sz="2000" dirty="0">
                          <a:latin typeface="Microsoft YaHei"/>
                          <a:cs typeface="Microsoft YaHei"/>
                        </a:rPr>
                        <a:t>8</a:t>
                      </a:r>
                      <a:r>
                        <a:rPr sz="2000" spc="-15" dirty="0">
                          <a:latin typeface="Microsoft YaHei"/>
                          <a:cs typeface="Microsoft YaHei"/>
                        </a:rPr>
                        <a:t> </a:t>
                      </a:r>
                      <a:r>
                        <a:rPr sz="2000" spc="-50" dirty="0">
                          <a:latin typeface="Microsoft YaHei"/>
                          <a:cs typeface="Microsoft YaHei"/>
                        </a:rPr>
                        <a:t>4</a:t>
                      </a:r>
                      <a:endParaRPr sz="2000">
                        <a:latin typeface="Microsoft YaHei"/>
                        <a:cs typeface="Microsoft YaHei"/>
                      </a:endParaRPr>
                    </a:p>
                  </a:txBody>
                  <a:tcPr marL="0" marR="0" marT="253365" marB="0">
                    <a:lnL w="38100">
                      <a:solidFill>
                        <a:srgbClr val="6C976A"/>
                      </a:solidFill>
                      <a:prstDash val="solid"/>
                    </a:lnL>
                    <a:lnR w="38100">
                      <a:solidFill>
                        <a:srgbClr val="6C976A"/>
                      </a:solidFill>
                      <a:prstDash val="solid"/>
                    </a:lnR>
                    <a:lnT w="38100">
                      <a:solidFill>
                        <a:srgbClr val="6C976A"/>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95605">
                <a:tc>
                  <a:txBody>
                    <a:bodyPr/>
                    <a:lstStyle/>
                    <a:p>
                      <a:pPr marL="91440">
                        <a:lnSpc>
                          <a:spcPct val="100000"/>
                        </a:lnSpc>
                        <a:spcBef>
                          <a:spcPts val="225"/>
                        </a:spcBef>
                      </a:pPr>
                      <a:r>
                        <a:rPr sz="2000" spc="-25" dirty="0">
                          <a:latin typeface="SimSun"/>
                          <a:cs typeface="SimSun"/>
                        </a:rPr>
                        <a:t>项目</a:t>
                      </a:r>
                      <a:endParaRPr sz="2000">
                        <a:latin typeface="SimSun"/>
                        <a:cs typeface="SimSun"/>
                      </a:endParaRPr>
                    </a:p>
                  </a:txBody>
                  <a:tcPr marL="0" marR="0" marT="28575" marB="0">
                    <a:lnL w="38100">
                      <a:solidFill>
                        <a:srgbClr val="6C976A"/>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25"/>
                        </a:spcBef>
                      </a:pPr>
                      <a:r>
                        <a:rPr sz="2000" spc="-25" dirty="0">
                          <a:latin typeface="SimSun"/>
                          <a:cs typeface="SimSun"/>
                        </a:rPr>
                        <a:t>含义</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25"/>
                        </a:spcBef>
                      </a:pPr>
                      <a:r>
                        <a:rPr sz="2000" spc="-25" dirty="0">
                          <a:latin typeface="SimSun"/>
                          <a:cs typeface="SimSun"/>
                        </a:rPr>
                        <a:t>范围</a:t>
                      </a:r>
                      <a:endParaRPr sz="2000">
                        <a:latin typeface="SimSun"/>
                        <a:cs typeface="SimSun"/>
                      </a:endParaRPr>
                    </a:p>
                  </a:txBody>
                  <a:tcPr marL="0" marR="0" marT="28575" marB="0">
                    <a:lnL w="12700">
                      <a:solidFill>
                        <a:srgbClr val="000000"/>
                      </a:solidFill>
                      <a:prstDash val="solid"/>
                    </a:lnL>
                    <a:lnR w="38100">
                      <a:solidFill>
                        <a:srgbClr val="6C976A"/>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95605">
                <a:tc>
                  <a:txBody>
                    <a:bodyPr/>
                    <a:lstStyle/>
                    <a:p>
                      <a:pPr marL="91440">
                        <a:lnSpc>
                          <a:spcPct val="100000"/>
                        </a:lnSpc>
                        <a:spcBef>
                          <a:spcPts val="225"/>
                        </a:spcBef>
                      </a:pPr>
                      <a:r>
                        <a:rPr sz="2000" spc="-400" dirty="0">
                          <a:latin typeface="SimSun"/>
                          <a:cs typeface="SimSun"/>
                        </a:rPr>
                        <a:t>第一个“</a:t>
                      </a:r>
                      <a:r>
                        <a:rPr sz="2000" spc="-630" dirty="0">
                          <a:latin typeface="SimSun"/>
                          <a:cs typeface="SimSun"/>
                        </a:rPr>
                        <a:t>*”</a:t>
                      </a:r>
                      <a:endParaRPr sz="2000">
                        <a:latin typeface="SimSun"/>
                        <a:cs typeface="SimSun"/>
                      </a:endParaRPr>
                    </a:p>
                  </a:txBody>
                  <a:tcPr marL="0" marR="0" marT="28575" marB="0">
                    <a:lnL w="38100">
                      <a:solidFill>
                        <a:srgbClr val="6C976A"/>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25"/>
                        </a:spcBef>
                      </a:pPr>
                      <a:r>
                        <a:rPr sz="2000" spc="-5" dirty="0">
                          <a:latin typeface="SimSun"/>
                          <a:cs typeface="SimSun"/>
                        </a:rPr>
                        <a:t>一个小时当中的第几分钟</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25"/>
                        </a:spcBef>
                      </a:pPr>
                      <a:r>
                        <a:rPr sz="2000" spc="100" dirty="0">
                          <a:latin typeface="SimSun"/>
                          <a:cs typeface="SimSun"/>
                        </a:rPr>
                        <a:t>0~59</a:t>
                      </a:r>
                      <a:endParaRPr sz="2000">
                        <a:latin typeface="SimSun"/>
                        <a:cs typeface="SimSun"/>
                      </a:endParaRPr>
                    </a:p>
                  </a:txBody>
                  <a:tcPr marL="0" marR="0" marT="28575" marB="0">
                    <a:lnL w="12700">
                      <a:solidFill>
                        <a:srgbClr val="000000"/>
                      </a:solidFill>
                      <a:prstDash val="solid"/>
                    </a:lnL>
                    <a:lnR w="38100">
                      <a:solidFill>
                        <a:srgbClr val="6C976A"/>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95605">
                <a:tc>
                  <a:txBody>
                    <a:bodyPr/>
                    <a:lstStyle/>
                    <a:p>
                      <a:pPr marL="91440">
                        <a:lnSpc>
                          <a:spcPct val="100000"/>
                        </a:lnSpc>
                        <a:spcBef>
                          <a:spcPts val="225"/>
                        </a:spcBef>
                      </a:pPr>
                      <a:r>
                        <a:rPr sz="2000" spc="-405" dirty="0">
                          <a:latin typeface="SimSun"/>
                          <a:cs typeface="SimSun"/>
                        </a:rPr>
                        <a:t>第二个“</a:t>
                      </a:r>
                      <a:r>
                        <a:rPr sz="2000" spc="-630" dirty="0">
                          <a:latin typeface="SimSun"/>
                          <a:cs typeface="SimSun"/>
                        </a:rPr>
                        <a:t>*”</a:t>
                      </a:r>
                      <a:endParaRPr sz="2000">
                        <a:latin typeface="SimSun"/>
                        <a:cs typeface="SimSun"/>
                      </a:endParaRPr>
                    </a:p>
                  </a:txBody>
                  <a:tcPr marL="0" marR="0" marT="28575" marB="0">
                    <a:lnL w="38100">
                      <a:solidFill>
                        <a:srgbClr val="6C976A"/>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25"/>
                        </a:spcBef>
                      </a:pPr>
                      <a:r>
                        <a:rPr sz="2000" spc="-15" dirty="0">
                          <a:latin typeface="SimSun"/>
                          <a:cs typeface="SimSun"/>
                        </a:rPr>
                        <a:t>一天当中的第几个小时</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25"/>
                        </a:spcBef>
                      </a:pPr>
                      <a:r>
                        <a:rPr sz="2000" spc="95" dirty="0">
                          <a:latin typeface="SimSun"/>
                          <a:cs typeface="SimSun"/>
                        </a:rPr>
                        <a:t>0~23</a:t>
                      </a:r>
                      <a:endParaRPr sz="2000">
                        <a:latin typeface="SimSun"/>
                        <a:cs typeface="SimSun"/>
                      </a:endParaRPr>
                    </a:p>
                  </a:txBody>
                  <a:tcPr marL="0" marR="0" marT="28575" marB="0">
                    <a:lnL w="12700">
                      <a:solidFill>
                        <a:srgbClr val="000000"/>
                      </a:solidFill>
                      <a:prstDash val="solid"/>
                    </a:lnL>
                    <a:lnR w="38100">
                      <a:solidFill>
                        <a:srgbClr val="6C976A"/>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96240">
                <a:tc>
                  <a:txBody>
                    <a:bodyPr/>
                    <a:lstStyle/>
                    <a:p>
                      <a:pPr marL="91440">
                        <a:lnSpc>
                          <a:spcPct val="100000"/>
                        </a:lnSpc>
                        <a:spcBef>
                          <a:spcPts val="229"/>
                        </a:spcBef>
                      </a:pPr>
                      <a:r>
                        <a:rPr sz="2000" spc="-400" dirty="0">
                          <a:latin typeface="SimSun"/>
                          <a:cs typeface="SimSun"/>
                        </a:rPr>
                        <a:t>第三个“</a:t>
                      </a:r>
                      <a:r>
                        <a:rPr sz="2000" spc="-630" dirty="0">
                          <a:latin typeface="SimSun"/>
                          <a:cs typeface="SimSun"/>
                        </a:rPr>
                        <a:t>*”</a:t>
                      </a:r>
                      <a:endParaRPr sz="2000">
                        <a:latin typeface="SimSun"/>
                        <a:cs typeface="SimSun"/>
                      </a:endParaRPr>
                    </a:p>
                  </a:txBody>
                  <a:tcPr marL="0" marR="0" marT="29209" marB="0">
                    <a:lnL w="38100">
                      <a:solidFill>
                        <a:srgbClr val="6C976A"/>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29"/>
                        </a:spcBef>
                      </a:pPr>
                      <a:r>
                        <a:rPr sz="2000" spc="-10" dirty="0">
                          <a:latin typeface="SimSun"/>
                          <a:cs typeface="SimSun"/>
                        </a:rPr>
                        <a:t>一个月当中的第几天</a:t>
                      </a:r>
                      <a:endParaRPr sz="2000">
                        <a:latin typeface="SimSun"/>
                        <a:cs typeface="SimSun"/>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29"/>
                        </a:spcBef>
                      </a:pPr>
                      <a:r>
                        <a:rPr sz="2000" spc="100" dirty="0">
                          <a:latin typeface="SimSun"/>
                          <a:cs typeface="SimSun"/>
                        </a:rPr>
                        <a:t>1~31</a:t>
                      </a:r>
                      <a:endParaRPr sz="2000">
                        <a:latin typeface="SimSun"/>
                        <a:cs typeface="SimSun"/>
                      </a:endParaRPr>
                    </a:p>
                  </a:txBody>
                  <a:tcPr marL="0" marR="0" marT="29209" marB="0">
                    <a:lnL w="12700">
                      <a:solidFill>
                        <a:srgbClr val="000000"/>
                      </a:solidFill>
                      <a:prstDash val="solid"/>
                    </a:lnL>
                    <a:lnR w="38100">
                      <a:solidFill>
                        <a:srgbClr val="6C976A"/>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95605">
                <a:tc>
                  <a:txBody>
                    <a:bodyPr/>
                    <a:lstStyle/>
                    <a:p>
                      <a:pPr marL="91440">
                        <a:lnSpc>
                          <a:spcPct val="100000"/>
                        </a:lnSpc>
                        <a:spcBef>
                          <a:spcPts val="225"/>
                        </a:spcBef>
                      </a:pPr>
                      <a:r>
                        <a:rPr sz="2000" spc="-400" dirty="0">
                          <a:latin typeface="SimSun"/>
                          <a:cs typeface="SimSun"/>
                        </a:rPr>
                        <a:t>第四个“</a:t>
                      </a:r>
                      <a:r>
                        <a:rPr sz="2000" spc="-630" dirty="0">
                          <a:latin typeface="SimSun"/>
                          <a:cs typeface="SimSun"/>
                        </a:rPr>
                        <a:t>*”</a:t>
                      </a:r>
                      <a:endParaRPr sz="2000">
                        <a:latin typeface="SimSun"/>
                        <a:cs typeface="SimSun"/>
                      </a:endParaRPr>
                    </a:p>
                  </a:txBody>
                  <a:tcPr marL="0" marR="0" marT="28575" marB="0">
                    <a:lnL w="38100">
                      <a:solidFill>
                        <a:srgbClr val="6C976A"/>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25"/>
                        </a:spcBef>
                      </a:pPr>
                      <a:r>
                        <a:rPr sz="2000" spc="-10" dirty="0">
                          <a:latin typeface="SimSun"/>
                          <a:cs typeface="SimSun"/>
                        </a:rPr>
                        <a:t>一年当中的第几个月</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25"/>
                        </a:spcBef>
                      </a:pPr>
                      <a:r>
                        <a:rPr sz="2000" spc="100" dirty="0">
                          <a:latin typeface="SimSun"/>
                          <a:cs typeface="SimSun"/>
                        </a:rPr>
                        <a:t>1~12</a:t>
                      </a:r>
                      <a:endParaRPr sz="2000">
                        <a:latin typeface="SimSun"/>
                        <a:cs typeface="SimSun"/>
                      </a:endParaRPr>
                    </a:p>
                  </a:txBody>
                  <a:tcPr marL="0" marR="0" marT="28575" marB="0">
                    <a:lnL w="12700">
                      <a:solidFill>
                        <a:srgbClr val="000000"/>
                      </a:solidFill>
                      <a:prstDash val="solid"/>
                    </a:lnL>
                    <a:lnR w="38100">
                      <a:solidFill>
                        <a:srgbClr val="6C976A"/>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96240">
                <a:tc>
                  <a:txBody>
                    <a:bodyPr/>
                    <a:lstStyle/>
                    <a:p>
                      <a:pPr marL="91440">
                        <a:lnSpc>
                          <a:spcPct val="100000"/>
                        </a:lnSpc>
                        <a:spcBef>
                          <a:spcPts val="225"/>
                        </a:spcBef>
                      </a:pPr>
                      <a:r>
                        <a:rPr sz="2000" spc="-400" dirty="0">
                          <a:latin typeface="SimSun"/>
                          <a:cs typeface="SimSun"/>
                        </a:rPr>
                        <a:t>第五个“</a:t>
                      </a:r>
                      <a:r>
                        <a:rPr sz="2000" spc="-630" dirty="0">
                          <a:latin typeface="SimSun"/>
                          <a:cs typeface="SimSun"/>
                        </a:rPr>
                        <a:t>*”</a:t>
                      </a:r>
                      <a:endParaRPr sz="2000">
                        <a:latin typeface="SimSun"/>
                        <a:cs typeface="SimSun"/>
                      </a:endParaRPr>
                    </a:p>
                  </a:txBody>
                  <a:tcPr marL="0" marR="0" marT="28575" marB="0">
                    <a:lnL w="38100">
                      <a:solidFill>
                        <a:srgbClr val="6C976A"/>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25"/>
                        </a:spcBef>
                      </a:pPr>
                      <a:r>
                        <a:rPr sz="2000" spc="-10" dirty="0">
                          <a:latin typeface="SimSun"/>
                          <a:cs typeface="SimSun"/>
                        </a:rPr>
                        <a:t>一周当中的周几</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25"/>
                        </a:spcBef>
                      </a:pPr>
                      <a:r>
                        <a:rPr sz="2000" spc="90" dirty="0">
                          <a:latin typeface="SimSun"/>
                          <a:cs typeface="SimSun"/>
                        </a:rPr>
                        <a:t>0~7（0</a:t>
                      </a:r>
                      <a:r>
                        <a:rPr sz="2000" dirty="0">
                          <a:latin typeface="SimSun"/>
                          <a:cs typeface="SimSun"/>
                        </a:rPr>
                        <a:t>和</a:t>
                      </a:r>
                      <a:r>
                        <a:rPr sz="2000" spc="50" dirty="0">
                          <a:latin typeface="SimSun"/>
                          <a:cs typeface="SimSun"/>
                        </a:rPr>
                        <a:t>7</a:t>
                      </a:r>
                      <a:r>
                        <a:rPr sz="2000" spc="-10" dirty="0">
                          <a:latin typeface="SimSun"/>
                          <a:cs typeface="SimSun"/>
                        </a:rPr>
                        <a:t>都代表周日</a:t>
                      </a:r>
                      <a:r>
                        <a:rPr sz="2000" spc="-50" dirty="0">
                          <a:latin typeface="SimSun"/>
                          <a:cs typeface="SimSun"/>
                        </a:rPr>
                        <a:t>）</a:t>
                      </a:r>
                      <a:endParaRPr sz="2000">
                        <a:latin typeface="SimSun"/>
                        <a:cs typeface="SimSun"/>
                      </a:endParaRPr>
                    </a:p>
                  </a:txBody>
                  <a:tcPr marL="0" marR="0" marT="28575" marB="0">
                    <a:lnL w="12700">
                      <a:solidFill>
                        <a:srgbClr val="000000"/>
                      </a:solidFill>
                      <a:prstDash val="solid"/>
                    </a:lnL>
                    <a:lnR w="38100">
                      <a:solidFill>
                        <a:srgbClr val="6C976A"/>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05435">
                <a:tc gridSpan="3">
                  <a:txBody>
                    <a:bodyPr/>
                    <a:lstStyle/>
                    <a:p>
                      <a:pPr>
                        <a:lnSpc>
                          <a:spcPct val="100000"/>
                        </a:lnSpc>
                      </a:pPr>
                      <a:endParaRPr sz="1900">
                        <a:latin typeface="Times New Roman"/>
                        <a:cs typeface="Times New Roman"/>
                      </a:endParaRPr>
                    </a:p>
                  </a:txBody>
                  <a:tcPr marL="0" marR="0" marT="0" marB="0">
                    <a:lnL w="38100">
                      <a:solidFill>
                        <a:srgbClr val="6C976A"/>
                      </a:solidFill>
                      <a:prstDash val="solid"/>
                    </a:lnL>
                    <a:lnR w="38100">
                      <a:solidFill>
                        <a:srgbClr val="6C976A"/>
                      </a:solidFill>
                      <a:prstDash val="solid"/>
                    </a:lnR>
                    <a:lnT w="12700">
                      <a:solidFill>
                        <a:srgbClr val="000000"/>
                      </a:solidFill>
                      <a:prstDash val="solid"/>
                    </a:lnT>
                    <a:lnB w="38100">
                      <a:solidFill>
                        <a:srgbClr val="6C976A"/>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7"/>
                  </a:ext>
                </a:extLst>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集群时间同步</a:t>
            </a:r>
            <a:endParaRPr sz="1800">
              <a:latin typeface="Microsoft YaHei"/>
              <a:cs typeface="Microsoft YaHei"/>
            </a:endParaRPr>
          </a:p>
        </p:txBody>
      </p:sp>
      <p:graphicFrame>
        <p:nvGraphicFramePr>
          <p:cNvPr id="4" name="object 4"/>
          <p:cNvGraphicFramePr>
            <a:graphicFrameLocks noGrp="1"/>
          </p:cNvGraphicFramePr>
          <p:nvPr/>
        </p:nvGraphicFramePr>
        <p:xfrm>
          <a:off x="2116454" y="949350"/>
          <a:ext cx="7925434" cy="4860925"/>
        </p:xfrm>
        <a:graphic>
          <a:graphicData uri="http://schemas.openxmlformats.org/drawingml/2006/table">
            <a:tbl>
              <a:tblPr firstRow="1" bandRow="1">
                <a:tableStyleId>{2D5ABB26-0587-4C30-8999-92F81FD0307C}</a:tableStyleId>
              </a:tblPr>
              <a:tblGrid>
                <a:gridCol w="1464945">
                  <a:extLst>
                    <a:ext uri="{9D8B030D-6E8A-4147-A177-3AD203B41FA5}">
                      <a16:colId xmlns:a16="http://schemas.microsoft.com/office/drawing/2014/main" val="20000"/>
                    </a:ext>
                  </a:extLst>
                </a:gridCol>
                <a:gridCol w="6460489">
                  <a:extLst>
                    <a:ext uri="{9D8B030D-6E8A-4147-A177-3AD203B41FA5}">
                      <a16:colId xmlns:a16="http://schemas.microsoft.com/office/drawing/2014/main" val="20001"/>
                    </a:ext>
                  </a:extLst>
                </a:gridCol>
              </a:tblGrid>
              <a:tr h="862965">
                <a:tc gridSpan="2">
                  <a:txBody>
                    <a:bodyPr/>
                    <a:lstStyle/>
                    <a:p>
                      <a:pPr marL="266065">
                        <a:lnSpc>
                          <a:spcPct val="100000"/>
                        </a:lnSpc>
                        <a:spcBef>
                          <a:spcPts val="1995"/>
                        </a:spcBef>
                      </a:pPr>
                      <a:r>
                        <a:rPr sz="2400" spc="-10" dirty="0">
                          <a:solidFill>
                            <a:srgbClr val="6C976A"/>
                          </a:solidFill>
                          <a:latin typeface="Microsoft YaHei"/>
                          <a:cs typeface="Microsoft YaHei"/>
                        </a:rPr>
                        <a:t>（2）</a:t>
                      </a:r>
                      <a:r>
                        <a:rPr sz="2400" spc="-15" dirty="0">
                          <a:solidFill>
                            <a:srgbClr val="6C976A"/>
                          </a:solidFill>
                          <a:latin typeface="Microsoft YaHei"/>
                          <a:cs typeface="Microsoft YaHei"/>
                        </a:rPr>
                        <a:t>特殊符号</a:t>
                      </a:r>
                      <a:endParaRPr sz="2400">
                        <a:latin typeface="Microsoft YaHei"/>
                        <a:cs typeface="Microsoft YaHei"/>
                      </a:endParaRPr>
                    </a:p>
                  </a:txBody>
                  <a:tcPr marL="0" marR="0" marT="253365" marB="0">
                    <a:lnL w="38100">
                      <a:solidFill>
                        <a:srgbClr val="6C976A"/>
                      </a:solidFill>
                      <a:prstDash val="solid"/>
                    </a:lnL>
                    <a:lnR w="38100">
                      <a:solidFill>
                        <a:srgbClr val="6C976A"/>
                      </a:solidFill>
                      <a:prstDash val="solid"/>
                    </a:lnR>
                    <a:lnT w="38100">
                      <a:solidFill>
                        <a:srgbClr val="6C976A"/>
                      </a:solidFill>
                      <a:prstDash val="solid"/>
                    </a:lnT>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395605">
                <a:tc>
                  <a:txBody>
                    <a:bodyPr/>
                    <a:lstStyle/>
                    <a:p>
                      <a:pPr marL="94615">
                        <a:lnSpc>
                          <a:spcPct val="100000"/>
                        </a:lnSpc>
                        <a:spcBef>
                          <a:spcPts val="225"/>
                        </a:spcBef>
                      </a:pPr>
                      <a:r>
                        <a:rPr sz="2000" spc="-15" dirty="0">
                          <a:latin typeface="SimSun"/>
                          <a:cs typeface="SimSun"/>
                        </a:rPr>
                        <a:t>特殊符号</a:t>
                      </a:r>
                      <a:endParaRPr sz="2000">
                        <a:latin typeface="SimSun"/>
                        <a:cs typeface="SimSun"/>
                      </a:endParaRPr>
                    </a:p>
                  </a:txBody>
                  <a:tcPr marL="0" marR="0" marT="28575" marB="0">
                    <a:lnL w="38100">
                      <a:solidFill>
                        <a:srgbClr val="6C976A"/>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25"/>
                        </a:spcBef>
                      </a:pPr>
                      <a:r>
                        <a:rPr sz="2000" spc="-25" dirty="0">
                          <a:latin typeface="SimSun"/>
                          <a:cs typeface="SimSun"/>
                        </a:rPr>
                        <a:t>含义</a:t>
                      </a:r>
                      <a:endParaRPr sz="2000">
                        <a:latin typeface="SimSun"/>
                        <a:cs typeface="SimSun"/>
                      </a:endParaRPr>
                    </a:p>
                  </a:txBody>
                  <a:tcPr marL="0" marR="0" marT="28575" marB="0">
                    <a:lnL w="12700">
                      <a:solidFill>
                        <a:srgbClr val="000000"/>
                      </a:solidFill>
                      <a:prstDash val="solid"/>
                    </a:lnL>
                    <a:lnR w="38100">
                      <a:solidFill>
                        <a:srgbClr val="6C976A"/>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700405">
                <a:tc>
                  <a:txBody>
                    <a:bodyPr/>
                    <a:lstStyle/>
                    <a:p>
                      <a:pPr marL="94615">
                        <a:lnSpc>
                          <a:spcPct val="100000"/>
                        </a:lnSpc>
                        <a:spcBef>
                          <a:spcPts val="225"/>
                        </a:spcBef>
                      </a:pPr>
                      <a:r>
                        <a:rPr sz="2000" spc="-50" dirty="0">
                          <a:latin typeface="SimSun"/>
                          <a:cs typeface="SimSun"/>
                        </a:rPr>
                        <a:t>*</a:t>
                      </a:r>
                      <a:endParaRPr sz="2000">
                        <a:latin typeface="SimSun"/>
                        <a:cs typeface="SimSun"/>
                      </a:endParaRPr>
                    </a:p>
                  </a:txBody>
                  <a:tcPr marL="0" marR="0" marT="28575" marB="0">
                    <a:lnL w="38100">
                      <a:solidFill>
                        <a:srgbClr val="6C976A"/>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marR="227965">
                        <a:lnSpc>
                          <a:spcPct val="100000"/>
                        </a:lnSpc>
                        <a:spcBef>
                          <a:spcPts val="225"/>
                        </a:spcBef>
                      </a:pPr>
                      <a:r>
                        <a:rPr sz="2000" spc="-100" dirty="0">
                          <a:latin typeface="SimSun"/>
                          <a:cs typeface="SimSun"/>
                        </a:rPr>
                        <a:t>代表任何时间。比如：第一个“</a:t>
                      </a:r>
                      <a:r>
                        <a:rPr sz="2000" spc="-315" dirty="0">
                          <a:latin typeface="SimSun"/>
                          <a:cs typeface="SimSun"/>
                        </a:rPr>
                        <a:t>*</a:t>
                      </a:r>
                      <a:r>
                        <a:rPr sz="2000" spc="-145" dirty="0">
                          <a:latin typeface="SimSun"/>
                          <a:cs typeface="SimSun"/>
                        </a:rPr>
                        <a:t>”就代表一个小时中每分</a:t>
                      </a:r>
                      <a:r>
                        <a:rPr sz="2000" spc="-5" dirty="0">
                          <a:latin typeface="SimSun"/>
                          <a:cs typeface="SimSun"/>
                        </a:rPr>
                        <a:t>钟都执行一次的意思。</a:t>
                      </a:r>
                      <a:endParaRPr sz="2000">
                        <a:latin typeface="SimSun"/>
                        <a:cs typeface="SimSun"/>
                      </a:endParaRPr>
                    </a:p>
                  </a:txBody>
                  <a:tcPr marL="0" marR="0" marT="28575" marB="0">
                    <a:lnL w="12700">
                      <a:solidFill>
                        <a:srgbClr val="000000"/>
                      </a:solidFill>
                      <a:prstDash val="solid"/>
                    </a:lnL>
                    <a:lnR w="38100">
                      <a:solidFill>
                        <a:srgbClr val="6C976A"/>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701040">
                <a:tc>
                  <a:txBody>
                    <a:bodyPr/>
                    <a:lstStyle/>
                    <a:p>
                      <a:pPr marL="94615">
                        <a:lnSpc>
                          <a:spcPct val="100000"/>
                        </a:lnSpc>
                        <a:spcBef>
                          <a:spcPts val="225"/>
                        </a:spcBef>
                      </a:pPr>
                      <a:r>
                        <a:rPr sz="2000" spc="-620" dirty="0">
                          <a:latin typeface="SimSun"/>
                          <a:cs typeface="SimSun"/>
                        </a:rPr>
                        <a:t>,</a:t>
                      </a:r>
                      <a:endParaRPr sz="2000">
                        <a:latin typeface="SimSun"/>
                        <a:cs typeface="SimSun"/>
                      </a:endParaRPr>
                    </a:p>
                  </a:txBody>
                  <a:tcPr marL="0" marR="0" marT="28575" marB="0">
                    <a:lnL w="38100">
                      <a:solidFill>
                        <a:srgbClr val="6C976A"/>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25"/>
                        </a:spcBef>
                      </a:pPr>
                      <a:r>
                        <a:rPr sz="2000" spc="-80" dirty="0">
                          <a:latin typeface="SimSun"/>
                          <a:cs typeface="SimSun"/>
                        </a:rPr>
                        <a:t>代表不连续的时间。比如：“</a:t>
                      </a:r>
                      <a:r>
                        <a:rPr sz="2000" spc="-415" dirty="0">
                          <a:latin typeface="SimSun"/>
                          <a:cs typeface="SimSun"/>
                        </a:rPr>
                        <a:t>0</a:t>
                      </a:r>
                      <a:r>
                        <a:rPr sz="2000" spc="-490" dirty="0">
                          <a:latin typeface="SimSun"/>
                          <a:cs typeface="SimSun"/>
                        </a:rPr>
                        <a:t> </a:t>
                      </a:r>
                      <a:r>
                        <a:rPr sz="2000" spc="-120" dirty="0">
                          <a:latin typeface="SimSun"/>
                          <a:cs typeface="SimSun"/>
                        </a:rPr>
                        <a:t>8,12,16</a:t>
                      </a:r>
                      <a:r>
                        <a:rPr sz="2000" spc="-484" dirty="0">
                          <a:latin typeface="SimSun"/>
                          <a:cs typeface="SimSun"/>
                        </a:rPr>
                        <a:t> </a:t>
                      </a:r>
                      <a:r>
                        <a:rPr sz="2000" spc="-180" dirty="0">
                          <a:latin typeface="SimSun"/>
                          <a:cs typeface="SimSun"/>
                        </a:rPr>
                        <a:t>*</a:t>
                      </a:r>
                      <a:r>
                        <a:rPr sz="2000" spc="-445" dirty="0">
                          <a:latin typeface="SimSun"/>
                          <a:cs typeface="SimSun"/>
                        </a:rPr>
                        <a:t> </a:t>
                      </a:r>
                      <a:r>
                        <a:rPr sz="2000" spc="-180" dirty="0">
                          <a:latin typeface="SimSun"/>
                          <a:cs typeface="SimSun"/>
                        </a:rPr>
                        <a:t>*</a:t>
                      </a:r>
                      <a:r>
                        <a:rPr sz="2000" spc="-445" dirty="0">
                          <a:latin typeface="SimSun"/>
                          <a:cs typeface="SimSun"/>
                        </a:rPr>
                        <a:t> </a:t>
                      </a:r>
                      <a:r>
                        <a:rPr sz="2000" spc="-180" dirty="0">
                          <a:latin typeface="SimSun"/>
                          <a:cs typeface="SimSun"/>
                        </a:rPr>
                        <a:t>*</a:t>
                      </a:r>
                      <a:r>
                        <a:rPr sz="2000" spc="-265" dirty="0">
                          <a:latin typeface="SimSun"/>
                          <a:cs typeface="SimSun"/>
                        </a:rPr>
                        <a:t> 命令”代表在</a:t>
                      </a:r>
                      <a:endParaRPr sz="2000">
                        <a:latin typeface="SimSun"/>
                        <a:cs typeface="SimSun"/>
                      </a:endParaRPr>
                    </a:p>
                    <a:p>
                      <a:pPr marL="91440">
                        <a:lnSpc>
                          <a:spcPct val="100000"/>
                        </a:lnSpc>
                      </a:pPr>
                      <a:r>
                        <a:rPr sz="2000" dirty="0">
                          <a:latin typeface="SimSun"/>
                          <a:cs typeface="SimSun"/>
                        </a:rPr>
                        <a:t>每天的</a:t>
                      </a:r>
                      <a:r>
                        <a:rPr sz="2000" spc="50" dirty="0">
                          <a:latin typeface="SimSun"/>
                          <a:cs typeface="SimSun"/>
                        </a:rPr>
                        <a:t>8</a:t>
                      </a:r>
                      <a:r>
                        <a:rPr sz="2000" dirty="0">
                          <a:latin typeface="SimSun"/>
                          <a:cs typeface="SimSun"/>
                        </a:rPr>
                        <a:t>时</a:t>
                      </a:r>
                      <a:r>
                        <a:rPr sz="2000" spc="50" dirty="0">
                          <a:latin typeface="SimSun"/>
                          <a:cs typeface="SimSun"/>
                        </a:rPr>
                        <a:t>0</a:t>
                      </a:r>
                      <a:r>
                        <a:rPr sz="2000" spc="-5" dirty="0">
                          <a:latin typeface="SimSun"/>
                          <a:cs typeface="SimSun"/>
                        </a:rPr>
                        <a:t>分、</a:t>
                      </a:r>
                      <a:r>
                        <a:rPr sz="2000" dirty="0">
                          <a:latin typeface="SimSun"/>
                          <a:cs typeface="SimSun"/>
                        </a:rPr>
                        <a:t>12时0分、16</a:t>
                      </a:r>
                      <a:r>
                        <a:rPr sz="2000" spc="-15" dirty="0">
                          <a:latin typeface="SimSun"/>
                          <a:cs typeface="SimSun"/>
                        </a:rPr>
                        <a:t>时</a:t>
                      </a:r>
                      <a:r>
                        <a:rPr sz="2000" spc="50" dirty="0">
                          <a:latin typeface="SimSun"/>
                          <a:cs typeface="SimSun"/>
                        </a:rPr>
                        <a:t>0</a:t>
                      </a:r>
                      <a:r>
                        <a:rPr sz="2000" spc="-15" dirty="0">
                          <a:latin typeface="SimSun"/>
                          <a:cs typeface="SimSun"/>
                        </a:rPr>
                        <a:t>分执行命令。</a:t>
                      </a:r>
                      <a:endParaRPr sz="2000">
                        <a:latin typeface="SimSun"/>
                        <a:cs typeface="SimSun"/>
                      </a:endParaRPr>
                    </a:p>
                  </a:txBody>
                  <a:tcPr marL="0" marR="0" marT="28575" marB="0">
                    <a:lnL w="12700">
                      <a:solidFill>
                        <a:srgbClr val="000000"/>
                      </a:solidFill>
                      <a:prstDash val="solid"/>
                    </a:lnL>
                    <a:lnR w="38100">
                      <a:solidFill>
                        <a:srgbClr val="6C976A"/>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701040">
                <a:tc>
                  <a:txBody>
                    <a:bodyPr/>
                    <a:lstStyle/>
                    <a:p>
                      <a:pPr marL="94615">
                        <a:lnSpc>
                          <a:spcPct val="100000"/>
                        </a:lnSpc>
                        <a:spcBef>
                          <a:spcPts val="225"/>
                        </a:spcBef>
                      </a:pPr>
                      <a:r>
                        <a:rPr sz="2000" spc="-50" dirty="0">
                          <a:latin typeface="SimSun"/>
                          <a:cs typeface="SimSun"/>
                        </a:rPr>
                        <a:t>-</a:t>
                      </a:r>
                      <a:endParaRPr sz="2000">
                        <a:latin typeface="SimSun"/>
                        <a:cs typeface="SimSun"/>
                      </a:endParaRPr>
                    </a:p>
                  </a:txBody>
                  <a:tcPr marL="0" marR="0" marT="28575" marB="0">
                    <a:lnL w="38100">
                      <a:solidFill>
                        <a:srgbClr val="6C976A"/>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marR="130810">
                        <a:lnSpc>
                          <a:spcPct val="100000"/>
                        </a:lnSpc>
                        <a:spcBef>
                          <a:spcPts val="225"/>
                        </a:spcBef>
                      </a:pPr>
                      <a:r>
                        <a:rPr sz="2000" spc="-85" dirty="0">
                          <a:latin typeface="SimSun"/>
                          <a:cs typeface="SimSun"/>
                        </a:rPr>
                        <a:t>代表连续的时间范围。比如：“</a:t>
                      </a:r>
                      <a:r>
                        <a:rPr sz="2000" spc="-280" dirty="0">
                          <a:latin typeface="SimSun"/>
                          <a:cs typeface="SimSun"/>
                        </a:rPr>
                        <a:t>0</a:t>
                      </a:r>
                      <a:r>
                        <a:rPr sz="2000" spc="-500" dirty="0">
                          <a:latin typeface="SimSun"/>
                          <a:cs typeface="SimSun"/>
                        </a:rPr>
                        <a:t> </a:t>
                      </a:r>
                      <a:r>
                        <a:rPr sz="2000" spc="50" dirty="0">
                          <a:latin typeface="SimSun"/>
                          <a:cs typeface="SimSun"/>
                        </a:rPr>
                        <a:t>5</a:t>
                      </a:r>
                      <a:r>
                        <a:rPr sz="2000" spc="-450" dirty="0">
                          <a:latin typeface="SimSun"/>
                          <a:cs typeface="SimSun"/>
                        </a:rPr>
                        <a:t> </a:t>
                      </a:r>
                      <a:r>
                        <a:rPr sz="2000" spc="-180" dirty="0">
                          <a:latin typeface="SimSun"/>
                          <a:cs typeface="SimSun"/>
                        </a:rPr>
                        <a:t>*</a:t>
                      </a:r>
                      <a:r>
                        <a:rPr sz="2000" spc="-459" dirty="0">
                          <a:latin typeface="SimSun"/>
                          <a:cs typeface="SimSun"/>
                        </a:rPr>
                        <a:t> </a:t>
                      </a:r>
                      <a:r>
                        <a:rPr sz="2000" spc="-180" dirty="0">
                          <a:latin typeface="SimSun"/>
                          <a:cs typeface="SimSun"/>
                        </a:rPr>
                        <a:t>*</a:t>
                      </a:r>
                      <a:r>
                        <a:rPr sz="2000" spc="-445" dirty="0">
                          <a:latin typeface="SimSun"/>
                          <a:cs typeface="SimSun"/>
                        </a:rPr>
                        <a:t> </a:t>
                      </a:r>
                      <a:r>
                        <a:rPr sz="2000" dirty="0">
                          <a:latin typeface="SimSun"/>
                          <a:cs typeface="SimSun"/>
                        </a:rPr>
                        <a:t>1-</a:t>
                      </a:r>
                      <a:r>
                        <a:rPr sz="2000" spc="50" dirty="0">
                          <a:latin typeface="SimSun"/>
                          <a:cs typeface="SimSun"/>
                        </a:rPr>
                        <a:t>5</a:t>
                      </a:r>
                      <a:r>
                        <a:rPr sz="2000" spc="-225" dirty="0">
                          <a:latin typeface="SimSun"/>
                          <a:cs typeface="SimSun"/>
                        </a:rPr>
                        <a:t> 命令”代表在周</a:t>
                      </a:r>
                      <a:r>
                        <a:rPr sz="2000" dirty="0">
                          <a:latin typeface="SimSun"/>
                          <a:cs typeface="SimSun"/>
                        </a:rPr>
                        <a:t>一到周五的凌晨</a:t>
                      </a:r>
                      <a:r>
                        <a:rPr sz="2000" spc="50" dirty="0">
                          <a:latin typeface="SimSun"/>
                          <a:cs typeface="SimSun"/>
                        </a:rPr>
                        <a:t>5</a:t>
                      </a:r>
                      <a:r>
                        <a:rPr sz="2000" dirty="0">
                          <a:latin typeface="SimSun"/>
                          <a:cs typeface="SimSun"/>
                        </a:rPr>
                        <a:t>时0</a:t>
                      </a:r>
                      <a:r>
                        <a:rPr sz="2000" spc="-15" dirty="0">
                          <a:latin typeface="SimSun"/>
                          <a:cs typeface="SimSun"/>
                        </a:rPr>
                        <a:t>分执行命令。</a:t>
                      </a:r>
                      <a:endParaRPr sz="2000">
                        <a:latin typeface="SimSun"/>
                        <a:cs typeface="SimSun"/>
                      </a:endParaRPr>
                    </a:p>
                  </a:txBody>
                  <a:tcPr marL="0" marR="0" marT="28575" marB="0">
                    <a:lnL w="12700">
                      <a:solidFill>
                        <a:srgbClr val="000000"/>
                      </a:solidFill>
                      <a:prstDash val="solid"/>
                    </a:lnL>
                    <a:lnR w="38100">
                      <a:solidFill>
                        <a:srgbClr val="6C976A"/>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700405">
                <a:tc>
                  <a:txBody>
                    <a:bodyPr/>
                    <a:lstStyle/>
                    <a:p>
                      <a:pPr marL="94615">
                        <a:lnSpc>
                          <a:spcPct val="100000"/>
                        </a:lnSpc>
                        <a:spcBef>
                          <a:spcPts val="225"/>
                        </a:spcBef>
                      </a:pPr>
                      <a:r>
                        <a:rPr sz="2000" spc="-25" dirty="0">
                          <a:latin typeface="SimSun"/>
                          <a:cs typeface="SimSun"/>
                        </a:rPr>
                        <a:t>*/n</a:t>
                      </a:r>
                      <a:endParaRPr sz="2000">
                        <a:latin typeface="SimSun"/>
                        <a:cs typeface="SimSun"/>
                      </a:endParaRPr>
                    </a:p>
                  </a:txBody>
                  <a:tcPr marL="0" marR="0" marT="28575" marB="0">
                    <a:lnL w="38100">
                      <a:solidFill>
                        <a:srgbClr val="6C976A"/>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25"/>
                        </a:spcBef>
                      </a:pPr>
                      <a:r>
                        <a:rPr sz="2000" spc="-55" dirty="0">
                          <a:latin typeface="SimSun"/>
                          <a:cs typeface="SimSun"/>
                        </a:rPr>
                        <a:t>代表每隔多久执行一次。比如：“</a:t>
                      </a:r>
                      <a:r>
                        <a:rPr sz="2000" spc="-280" dirty="0">
                          <a:latin typeface="SimSun"/>
                          <a:cs typeface="SimSun"/>
                        </a:rPr>
                        <a:t>*/10</a:t>
                      </a:r>
                      <a:r>
                        <a:rPr sz="2000" spc="-484" dirty="0">
                          <a:latin typeface="SimSun"/>
                          <a:cs typeface="SimSun"/>
                        </a:rPr>
                        <a:t> </a:t>
                      </a:r>
                      <a:r>
                        <a:rPr sz="2000" spc="-180" dirty="0">
                          <a:latin typeface="SimSun"/>
                          <a:cs typeface="SimSun"/>
                        </a:rPr>
                        <a:t>*</a:t>
                      </a:r>
                      <a:r>
                        <a:rPr sz="2000" spc="-445" dirty="0">
                          <a:latin typeface="SimSun"/>
                          <a:cs typeface="SimSun"/>
                        </a:rPr>
                        <a:t> </a:t>
                      </a:r>
                      <a:r>
                        <a:rPr sz="2000" spc="-180" dirty="0">
                          <a:latin typeface="SimSun"/>
                          <a:cs typeface="SimSun"/>
                        </a:rPr>
                        <a:t>*</a:t>
                      </a:r>
                      <a:r>
                        <a:rPr sz="2000" spc="-440" dirty="0">
                          <a:latin typeface="SimSun"/>
                          <a:cs typeface="SimSun"/>
                        </a:rPr>
                        <a:t> </a:t>
                      </a:r>
                      <a:r>
                        <a:rPr sz="2000" spc="-180" dirty="0">
                          <a:latin typeface="SimSun"/>
                          <a:cs typeface="SimSun"/>
                        </a:rPr>
                        <a:t>*</a:t>
                      </a:r>
                      <a:r>
                        <a:rPr sz="2000" spc="-430" dirty="0">
                          <a:latin typeface="SimSun"/>
                          <a:cs typeface="SimSun"/>
                        </a:rPr>
                        <a:t> </a:t>
                      </a:r>
                      <a:r>
                        <a:rPr sz="2000" spc="-180" dirty="0">
                          <a:latin typeface="SimSun"/>
                          <a:cs typeface="SimSun"/>
                        </a:rPr>
                        <a:t>*</a:t>
                      </a:r>
                      <a:r>
                        <a:rPr sz="2000" spc="-265" dirty="0">
                          <a:latin typeface="SimSun"/>
                          <a:cs typeface="SimSun"/>
                        </a:rPr>
                        <a:t> 命令”代表每</a:t>
                      </a:r>
                      <a:endParaRPr sz="2000">
                        <a:latin typeface="SimSun"/>
                        <a:cs typeface="SimSun"/>
                      </a:endParaRPr>
                    </a:p>
                    <a:p>
                      <a:pPr marL="91440">
                        <a:lnSpc>
                          <a:spcPct val="100000"/>
                        </a:lnSpc>
                        <a:spcBef>
                          <a:spcPts val="5"/>
                        </a:spcBef>
                      </a:pPr>
                      <a:r>
                        <a:rPr sz="2000" spc="-10" dirty="0">
                          <a:latin typeface="SimSun"/>
                          <a:cs typeface="SimSun"/>
                        </a:rPr>
                        <a:t>隔十分钟就执行一次命令。</a:t>
                      </a:r>
                      <a:endParaRPr sz="2000">
                        <a:latin typeface="SimSun"/>
                        <a:cs typeface="SimSun"/>
                      </a:endParaRPr>
                    </a:p>
                  </a:txBody>
                  <a:tcPr marL="0" marR="0" marT="28575" marB="0">
                    <a:lnL w="12700">
                      <a:solidFill>
                        <a:srgbClr val="000000"/>
                      </a:solidFill>
                      <a:prstDash val="solid"/>
                    </a:lnL>
                    <a:lnR w="38100">
                      <a:solidFill>
                        <a:srgbClr val="6C976A"/>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799465">
                <a:tc gridSpan="2">
                  <a:txBody>
                    <a:bodyPr/>
                    <a:lstStyle/>
                    <a:p>
                      <a:pPr>
                        <a:lnSpc>
                          <a:spcPct val="100000"/>
                        </a:lnSpc>
                      </a:pPr>
                      <a:endParaRPr sz="2000">
                        <a:latin typeface="Times New Roman"/>
                        <a:cs typeface="Times New Roman"/>
                      </a:endParaRPr>
                    </a:p>
                  </a:txBody>
                  <a:tcPr marL="0" marR="0" marT="0" marB="0">
                    <a:lnL w="38100">
                      <a:solidFill>
                        <a:srgbClr val="6C976A"/>
                      </a:solidFill>
                      <a:prstDash val="solid"/>
                    </a:lnL>
                    <a:lnR w="38100">
                      <a:solidFill>
                        <a:srgbClr val="6C976A"/>
                      </a:solidFill>
                      <a:prstDash val="solid"/>
                    </a:lnR>
                    <a:lnT w="12700">
                      <a:solidFill>
                        <a:srgbClr val="000000"/>
                      </a:solidFill>
                      <a:prstDash val="solid"/>
                    </a:lnT>
                    <a:lnB w="38100">
                      <a:solidFill>
                        <a:srgbClr val="6C976A"/>
                      </a:solidFill>
                      <a:prstDash val="solid"/>
                    </a:lnB>
                  </a:tcPr>
                </a:tc>
                <a:tc hMerge="1">
                  <a:txBody>
                    <a:bodyPr/>
                    <a:lstStyle/>
                    <a:p>
                      <a:endParaRPr/>
                    </a:p>
                  </a:txBody>
                  <a:tcPr marL="0" marR="0" marT="0" marB="0"/>
                </a:tc>
                <a:extLst>
                  <a:ext uri="{0D108BD9-81ED-4DB2-BD59-A6C34878D82A}">
                    <a16:rowId xmlns:a16="http://schemas.microsoft.com/office/drawing/2014/main" val="10006"/>
                  </a:ext>
                </a:extLst>
              </a:tr>
            </a:tbl>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集群时间同步</a:t>
            </a:r>
            <a:endParaRPr sz="1800">
              <a:latin typeface="Microsoft YaHei"/>
              <a:cs typeface="Microsoft YaHei"/>
            </a:endParaRPr>
          </a:p>
        </p:txBody>
      </p:sp>
      <p:sp>
        <p:nvSpPr>
          <p:cNvPr id="3" name="object 3"/>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spc="-25" dirty="0">
                <a:solidFill>
                  <a:srgbClr val="6C976A"/>
                </a:solidFill>
                <a:latin typeface="Microsoft YaHei"/>
                <a:cs typeface="Microsoft YaHei"/>
              </a:rPr>
              <a:t>（3）</a:t>
            </a:r>
            <a:r>
              <a:rPr sz="2800" b="0" spc="-40" dirty="0">
                <a:solidFill>
                  <a:srgbClr val="6C976A"/>
                </a:solidFill>
                <a:latin typeface="Microsoft YaHei"/>
                <a:cs typeface="Microsoft YaHei"/>
              </a:rPr>
              <a:t>特定时间执行命令</a:t>
            </a:r>
            <a:endParaRPr sz="2800">
              <a:latin typeface="Microsoft YaHei"/>
              <a:cs typeface="Microsoft YaHei"/>
            </a:endParaRPr>
          </a:p>
        </p:txBody>
      </p:sp>
      <p:graphicFrame>
        <p:nvGraphicFramePr>
          <p:cNvPr id="4" name="object 4"/>
          <p:cNvGraphicFramePr>
            <a:graphicFrameLocks noGrp="1"/>
          </p:cNvGraphicFramePr>
          <p:nvPr/>
        </p:nvGraphicFramePr>
        <p:xfrm>
          <a:off x="1891792" y="2003425"/>
          <a:ext cx="8395970" cy="3380105"/>
        </p:xfrm>
        <a:graphic>
          <a:graphicData uri="http://schemas.openxmlformats.org/drawingml/2006/table">
            <a:tbl>
              <a:tblPr firstRow="1" bandRow="1">
                <a:tableStyleId>{2D5ABB26-0587-4C30-8999-92F81FD0307C}</a:tableStyleId>
              </a:tblPr>
              <a:tblGrid>
                <a:gridCol w="2270760">
                  <a:extLst>
                    <a:ext uri="{9D8B030D-6E8A-4147-A177-3AD203B41FA5}">
                      <a16:colId xmlns:a16="http://schemas.microsoft.com/office/drawing/2014/main" val="20000"/>
                    </a:ext>
                  </a:extLst>
                </a:gridCol>
                <a:gridCol w="6125210">
                  <a:extLst>
                    <a:ext uri="{9D8B030D-6E8A-4147-A177-3AD203B41FA5}">
                      <a16:colId xmlns:a16="http://schemas.microsoft.com/office/drawing/2014/main" val="20001"/>
                    </a:ext>
                  </a:extLst>
                </a:gridCol>
              </a:tblGrid>
              <a:tr h="395605">
                <a:tc>
                  <a:txBody>
                    <a:bodyPr/>
                    <a:lstStyle/>
                    <a:p>
                      <a:pPr marR="84455" algn="r">
                        <a:lnSpc>
                          <a:spcPct val="100000"/>
                        </a:lnSpc>
                        <a:spcBef>
                          <a:spcPts val="220"/>
                        </a:spcBef>
                      </a:pPr>
                      <a:r>
                        <a:rPr sz="2000" spc="-30" dirty="0">
                          <a:latin typeface="SimSun"/>
                          <a:cs typeface="SimSun"/>
                        </a:rPr>
                        <a:t>时间</a:t>
                      </a:r>
                      <a:endParaRPr sz="2000">
                        <a:latin typeface="SimSun"/>
                        <a:cs typeface="SimSun"/>
                      </a:endParaRP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20"/>
                        </a:spcBef>
                      </a:pPr>
                      <a:r>
                        <a:rPr sz="2000" spc="-30" dirty="0">
                          <a:latin typeface="SimSun"/>
                          <a:cs typeface="SimSun"/>
                        </a:rPr>
                        <a:t>含义</a:t>
                      </a:r>
                      <a:endParaRPr sz="2000">
                        <a:latin typeface="SimSun"/>
                        <a:cs typeface="SimSun"/>
                      </a:endParaRP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95605">
                <a:tc>
                  <a:txBody>
                    <a:bodyPr/>
                    <a:lstStyle/>
                    <a:p>
                      <a:pPr marR="84455" algn="r">
                        <a:lnSpc>
                          <a:spcPct val="100000"/>
                        </a:lnSpc>
                        <a:spcBef>
                          <a:spcPts val="225"/>
                        </a:spcBef>
                      </a:pPr>
                      <a:r>
                        <a:rPr sz="2000" spc="50" dirty="0">
                          <a:latin typeface="SimSun"/>
                          <a:cs typeface="SimSun"/>
                        </a:rPr>
                        <a:t>45</a:t>
                      </a:r>
                      <a:r>
                        <a:rPr sz="2000" spc="-459" dirty="0">
                          <a:latin typeface="SimSun"/>
                          <a:cs typeface="SimSun"/>
                        </a:rPr>
                        <a:t> </a:t>
                      </a:r>
                      <a:r>
                        <a:rPr sz="2000" spc="50" dirty="0">
                          <a:latin typeface="SimSun"/>
                          <a:cs typeface="SimSun"/>
                        </a:rPr>
                        <a:t>22</a:t>
                      </a:r>
                      <a:r>
                        <a:rPr sz="2000" spc="-459" dirty="0">
                          <a:latin typeface="SimSun"/>
                          <a:cs typeface="SimSun"/>
                        </a:rPr>
                        <a:t> </a:t>
                      </a:r>
                      <a:r>
                        <a:rPr sz="2000" spc="-180" dirty="0">
                          <a:latin typeface="SimSun"/>
                          <a:cs typeface="SimSun"/>
                        </a:rPr>
                        <a:t>*</a:t>
                      </a:r>
                      <a:r>
                        <a:rPr sz="2000" spc="-455" dirty="0">
                          <a:latin typeface="SimSun"/>
                          <a:cs typeface="SimSun"/>
                        </a:rPr>
                        <a:t> </a:t>
                      </a:r>
                      <a:r>
                        <a:rPr sz="2000" spc="-180" dirty="0">
                          <a:latin typeface="SimSun"/>
                          <a:cs typeface="SimSun"/>
                        </a:rPr>
                        <a:t>*</a:t>
                      </a:r>
                      <a:r>
                        <a:rPr sz="2000" spc="-455" dirty="0">
                          <a:latin typeface="SimSun"/>
                          <a:cs typeface="SimSun"/>
                        </a:rPr>
                        <a:t> </a:t>
                      </a:r>
                      <a:r>
                        <a:rPr sz="2000" spc="-180" dirty="0">
                          <a:latin typeface="SimSun"/>
                          <a:cs typeface="SimSun"/>
                        </a:rPr>
                        <a:t>*</a:t>
                      </a:r>
                      <a:r>
                        <a:rPr sz="2000" spc="-170" dirty="0">
                          <a:latin typeface="SimSun"/>
                          <a:cs typeface="SimSun"/>
                        </a:rPr>
                        <a:t> 命令</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25"/>
                        </a:spcBef>
                      </a:pPr>
                      <a:r>
                        <a:rPr sz="2000" dirty="0">
                          <a:latin typeface="SimSun"/>
                          <a:cs typeface="SimSun"/>
                        </a:rPr>
                        <a:t>在</a:t>
                      </a:r>
                      <a:r>
                        <a:rPr sz="2000" spc="50" dirty="0">
                          <a:latin typeface="SimSun"/>
                          <a:cs typeface="SimSun"/>
                        </a:rPr>
                        <a:t>22</a:t>
                      </a:r>
                      <a:r>
                        <a:rPr sz="2000" dirty="0">
                          <a:latin typeface="SimSun"/>
                          <a:cs typeface="SimSun"/>
                        </a:rPr>
                        <a:t>时</a:t>
                      </a:r>
                      <a:r>
                        <a:rPr sz="2000" spc="50" dirty="0">
                          <a:latin typeface="SimSun"/>
                          <a:cs typeface="SimSun"/>
                        </a:rPr>
                        <a:t>45</a:t>
                      </a:r>
                      <a:r>
                        <a:rPr sz="2000" spc="-15" dirty="0">
                          <a:latin typeface="SimSun"/>
                          <a:cs typeface="SimSun"/>
                        </a:rPr>
                        <a:t>分执行命令</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96240">
                <a:tc>
                  <a:txBody>
                    <a:bodyPr/>
                    <a:lstStyle/>
                    <a:p>
                      <a:pPr marR="84455" algn="r">
                        <a:lnSpc>
                          <a:spcPct val="100000"/>
                        </a:lnSpc>
                        <a:spcBef>
                          <a:spcPts val="225"/>
                        </a:spcBef>
                      </a:pPr>
                      <a:r>
                        <a:rPr sz="2000" spc="50" dirty="0">
                          <a:latin typeface="SimSun"/>
                          <a:cs typeface="SimSun"/>
                        </a:rPr>
                        <a:t>0</a:t>
                      </a:r>
                      <a:r>
                        <a:rPr sz="2000" spc="-459" dirty="0">
                          <a:latin typeface="SimSun"/>
                          <a:cs typeface="SimSun"/>
                        </a:rPr>
                        <a:t> </a:t>
                      </a:r>
                      <a:r>
                        <a:rPr sz="2000" spc="50" dirty="0">
                          <a:latin typeface="SimSun"/>
                          <a:cs typeface="SimSun"/>
                        </a:rPr>
                        <a:t>17</a:t>
                      </a:r>
                      <a:r>
                        <a:rPr sz="2000" spc="-459" dirty="0">
                          <a:latin typeface="SimSun"/>
                          <a:cs typeface="SimSun"/>
                        </a:rPr>
                        <a:t> </a:t>
                      </a:r>
                      <a:r>
                        <a:rPr sz="2000" spc="-180" dirty="0">
                          <a:latin typeface="SimSun"/>
                          <a:cs typeface="SimSun"/>
                        </a:rPr>
                        <a:t>*</a:t>
                      </a:r>
                      <a:r>
                        <a:rPr sz="2000" spc="-450" dirty="0">
                          <a:latin typeface="SimSun"/>
                          <a:cs typeface="SimSun"/>
                        </a:rPr>
                        <a:t> </a:t>
                      </a:r>
                      <a:r>
                        <a:rPr sz="2000" spc="-180" dirty="0">
                          <a:latin typeface="SimSun"/>
                          <a:cs typeface="SimSun"/>
                        </a:rPr>
                        <a:t>*</a:t>
                      </a:r>
                      <a:r>
                        <a:rPr sz="2000" spc="-455" dirty="0">
                          <a:latin typeface="SimSun"/>
                          <a:cs typeface="SimSun"/>
                        </a:rPr>
                        <a:t> </a:t>
                      </a:r>
                      <a:r>
                        <a:rPr sz="2000" spc="50" dirty="0">
                          <a:latin typeface="SimSun"/>
                          <a:cs typeface="SimSun"/>
                        </a:rPr>
                        <a:t>1</a:t>
                      </a:r>
                      <a:r>
                        <a:rPr sz="2000" spc="-170" dirty="0">
                          <a:latin typeface="SimSun"/>
                          <a:cs typeface="SimSun"/>
                        </a:rPr>
                        <a:t> 命令</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25"/>
                        </a:spcBef>
                      </a:pPr>
                      <a:r>
                        <a:rPr sz="2000" dirty="0">
                          <a:latin typeface="SimSun"/>
                          <a:cs typeface="SimSun"/>
                        </a:rPr>
                        <a:t>每周一的</a:t>
                      </a:r>
                      <a:r>
                        <a:rPr sz="2000" spc="50" dirty="0">
                          <a:latin typeface="SimSun"/>
                          <a:cs typeface="SimSun"/>
                        </a:rPr>
                        <a:t>17</a:t>
                      </a:r>
                      <a:r>
                        <a:rPr sz="2000" dirty="0">
                          <a:latin typeface="SimSun"/>
                          <a:cs typeface="SimSun"/>
                        </a:rPr>
                        <a:t>时</a:t>
                      </a:r>
                      <a:r>
                        <a:rPr sz="2000" spc="50" dirty="0">
                          <a:latin typeface="SimSun"/>
                          <a:cs typeface="SimSun"/>
                        </a:rPr>
                        <a:t>0</a:t>
                      </a:r>
                      <a:r>
                        <a:rPr sz="2000" spc="-20" dirty="0">
                          <a:latin typeface="SimSun"/>
                          <a:cs typeface="SimSun"/>
                        </a:rPr>
                        <a:t>分执行命令</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95605">
                <a:tc>
                  <a:txBody>
                    <a:bodyPr/>
                    <a:lstStyle/>
                    <a:p>
                      <a:pPr marR="84455" algn="r">
                        <a:lnSpc>
                          <a:spcPct val="100000"/>
                        </a:lnSpc>
                        <a:spcBef>
                          <a:spcPts val="225"/>
                        </a:spcBef>
                      </a:pPr>
                      <a:r>
                        <a:rPr sz="2000" spc="50" dirty="0">
                          <a:latin typeface="SimSun"/>
                          <a:cs typeface="SimSun"/>
                        </a:rPr>
                        <a:t>0</a:t>
                      </a:r>
                      <a:r>
                        <a:rPr sz="2000" spc="-465" dirty="0">
                          <a:latin typeface="SimSun"/>
                          <a:cs typeface="SimSun"/>
                        </a:rPr>
                        <a:t> </a:t>
                      </a:r>
                      <a:r>
                        <a:rPr sz="2000" spc="50" dirty="0">
                          <a:latin typeface="SimSun"/>
                          <a:cs typeface="SimSun"/>
                        </a:rPr>
                        <a:t>5</a:t>
                      </a:r>
                      <a:r>
                        <a:rPr sz="2000" spc="-450" dirty="0">
                          <a:latin typeface="SimSun"/>
                          <a:cs typeface="SimSun"/>
                        </a:rPr>
                        <a:t> </a:t>
                      </a:r>
                      <a:r>
                        <a:rPr sz="2000" spc="-100" dirty="0">
                          <a:latin typeface="SimSun"/>
                          <a:cs typeface="SimSun"/>
                        </a:rPr>
                        <a:t>1,15</a:t>
                      </a:r>
                      <a:r>
                        <a:rPr sz="2000" spc="-484" dirty="0">
                          <a:latin typeface="SimSun"/>
                          <a:cs typeface="SimSun"/>
                        </a:rPr>
                        <a:t> </a:t>
                      </a:r>
                      <a:r>
                        <a:rPr sz="2000" spc="-180" dirty="0">
                          <a:latin typeface="SimSun"/>
                          <a:cs typeface="SimSun"/>
                        </a:rPr>
                        <a:t>*</a:t>
                      </a:r>
                      <a:r>
                        <a:rPr sz="2000" spc="-455" dirty="0">
                          <a:latin typeface="SimSun"/>
                          <a:cs typeface="SimSun"/>
                        </a:rPr>
                        <a:t> </a:t>
                      </a:r>
                      <a:r>
                        <a:rPr sz="2000" spc="-180" dirty="0">
                          <a:latin typeface="SimSun"/>
                          <a:cs typeface="SimSun"/>
                        </a:rPr>
                        <a:t>*</a:t>
                      </a:r>
                      <a:r>
                        <a:rPr sz="2000" spc="-170" dirty="0">
                          <a:latin typeface="SimSun"/>
                          <a:cs typeface="SimSun"/>
                        </a:rPr>
                        <a:t> 命令</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25"/>
                        </a:spcBef>
                      </a:pPr>
                      <a:r>
                        <a:rPr sz="2000" spc="-10" dirty="0">
                          <a:latin typeface="SimSun"/>
                          <a:cs typeface="SimSun"/>
                        </a:rPr>
                        <a:t>每月</a:t>
                      </a:r>
                      <a:r>
                        <a:rPr sz="2000" spc="50" dirty="0">
                          <a:latin typeface="SimSun"/>
                          <a:cs typeface="SimSun"/>
                        </a:rPr>
                        <a:t>1</a:t>
                      </a:r>
                      <a:r>
                        <a:rPr sz="2000" spc="-10" dirty="0">
                          <a:latin typeface="SimSun"/>
                          <a:cs typeface="SimSun"/>
                        </a:rPr>
                        <a:t>号和</a:t>
                      </a:r>
                      <a:r>
                        <a:rPr sz="2000" dirty="0">
                          <a:latin typeface="SimSun"/>
                          <a:cs typeface="SimSun"/>
                        </a:rPr>
                        <a:t>15</a:t>
                      </a:r>
                      <a:r>
                        <a:rPr sz="2000" spc="-10" dirty="0">
                          <a:latin typeface="SimSun"/>
                          <a:cs typeface="SimSun"/>
                        </a:rPr>
                        <a:t>号的凌晨</a:t>
                      </a:r>
                      <a:r>
                        <a:rPr sz="2000" dirty="0">
                          <a:latin typeface="SimSun"/>
                          <a:cs typeface="SimSun"/>
                        </a:rPr>
                        <a:t>5</a:t>
                      </a:r>
                      <a:r>
                        <a:rPr sz="2000" spc="-10" dirty="0">
                          <a:latin typeface="SimSun"/>
                          <a:cs typeface="SimSun"/>
                        </a:rPr>
                        <a:t>时</a:t>
                      </a:r>
                      <a:r>
                        <a:rPr sz="2000" dirty="0">
                          <a:latin typeface="SimSun"/>
                          <a:cs typeface="SimSun"/>
                        </a:rPr>
                        <a:t>0</a:t>
                      </a:r>
                      <a:r>
                        <a:rPr sz="2000" spc="-25" dirty="0">
                          <a:latin typeface="SimSun"/>
                          <a:cs typeface="SimSun"/>
                        </a:rPr>
                        <a:t>分执行命令</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95605">
                <a:tc>
                  <a:txBody>
                    <a:bodyPr/>
                    <a:lstStyle/>
                    <a:p>
                      <a:pPr marR="84455" algn="r">
                        <a:lnSpc>
                          <a:spcPct val="100000"/>
                        </a:lnSpc>
                        <a:spcBef>
                          <a:spcPts val="225"/>
                        </a:spcBef>
                      </a:pPr>
                      <a:r>
                        <a:rPr sz="2000" spc="50" dirty="0">
                          <a:latin typeface="SimSun"/>
                          <a:cs typeface="SimSun"/>
                        </a:rPr>
                        <a:t>40</a:t>
                      </a:r>
                      <a:r>
                        <a:rPr sz="2000" spc="-450" dirty="0">
                          <a:latin typeface="SimSun"/>
                          <a:cs typeface="SimSun"/>
                        </a:rPr>
                        <a:t> </a:t>
                      </a:r>
                      <a:r>
                        <a:rPr sz="2000" spc="50" dirty="0">
                          <a:latin typeface="SimSun"/>
                          <a:cs typeface="SimSun"/>
                        </a:rPr>
                        <a:t>4</a:t>
                      </a:r>
                      <a:r>
                        <a:rPr sz="2000" spc="-450" dirty="0">
                          <a:latin typeface="SimSun"/>
                          <a:cs typeface="SimSun"/>
                        </a:rPr>
                        <a:t> </a:t>
                      </a:r>
                      <a:r>
                        <a:rPr sz="2000" spc="-180" dirty="0">
                          <a:latin typeface="SimSun"/>
                          <a:cs typeface="SimSun"/>
                        </a:rPr>
                        <a:t>*</a:t>
                      </a:r>
                      <a:r>
                        <a:rPr sz="2000" spc="-440" dirty="0">
                          <a:latin typeface="SimSun"/>
                          <a:cs typeface="SimSun"/>
                        </a:rPr>
                        <a:t> </a:t>
                      </a:r>
                      <a:r>
                        <a:rPr sz="2000" spc="-180" dirty="0">
                          <a:latin typeface="SimSun"/>
                          <a:cs typeface="SimSun"/>
                        </a:rPr>
                        <a:t>*</a:t>
                      </a:r>
                      <a:r>
                        <a:rPr sz="2000" spc="-445" dirty="0">
                          <a:latin typeface="SimSun"/>
                          <a:cs typeface="SimSun"/>
                        </a:rPr>
                        <a:t> </a:t>
                      </a:r>
                      <a:r>
                        <a:rPr sz="2000" dirty="0">
                          <a:latin typeface="SimSun"/>
                          <a:cs typeface="SimSun"/>
                        </a:rPr>
                        <a:t>1-</a:t>
                      </a:r>
                      <a:r>
                        <a:rPr sz="2000" spc="50" dirty="0">
                          <a:latin typeface="SimSun"/>
                          <a:cs typeface="SimSun"/>
                        </a:rPr>
                        <a:t>5</a:t>
                      </a:r>
                      <a:r>
                        <a:rPr sz="2000" spc="-170" dirty="0">
                          <a:latin typeface="SimSun"/>
                          <a:cs typeface="SimSun"/>
                        </a:rPr>
                        <a:t> 命令</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25"/>
                        </a:spcBef>
                      </a:pPr>
                      <a:r>
                        <a:rPr sz="2000" dirty="0">
                          <a:latin typeface="SimSun"/>
                          <a:cs typeface="SimSun"/>
                        </a:rPr>
                        <a:t>每周一到周五的凌晨</a:t>
                      </a:r>
                      <a:r>
                        <a:rPr sz="2000" spc="50" dirty="0">
                          <a:latin typeface="SimSun"/>
                          <a:cs typeface="SimSun"/>
                        </a:rPr>
                        <a:t>4</a:t>
                      </a:r>
                      <a:r>
                        <a:rPr sz="2000" spc="-15" dirty="0">
                          <a:latin typeface="SimSun"/>
                          <a:cs typeface="SimSun"/>
                        </a:rPr>
                        <a:t>时</a:t>
                      </a:r>
                      <a:r>
                        <a:rPr sz="2000" dirty="0">
                          <a:latin typeface="SimSun"/>
                          <a:cs typeface="SimSun"/>
                        </a:rPr>
                        <a:t>40</a:t>
                      </a:r>
                      <a:r>
                        <a:rPr sz="2000" spc="-10" dirty="0">
                          <a:latin typeface="SimSun"/>
                          <a:cs typeface="SimSun"/>
                        </a:rPr>
                        <a:t>分执行命令</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95605">
                <a:tc>
                  <a:txBody>
                    <a:bodyPr/>
                    <a:lstStyle/>
                    <a:p>
                      <a:pPr marR="84455" algn="r">
                        <a:lnSpc>
                          <a:spcPct val="100000"/>
                        </a:lnSpc>
                        <a:spcBef>
                          <a:spcPts val="225"/>
                        </a:spcBef>
                      </a:pPr>
                      <a:r>
                        <a:rPr sz="2000" spc="-90" dirty="0">
                          <a:latin typeface="SimSun"/>
                          <a:cs typeface="SimSun"/>
                        </a:rPr>
                        <a:t>*/10</a:t>
                      </a:r>
                      <a:r>
                        <a:rPr sz="2000" spc="-470" dirty="0">
                          <a:latin typeface="SimSun"/>
                          <a:cs typeface="SimSun"/>
                        </a:rPr>
                        <a:t> </a:t>
                      </a:r>
                      <a:r>
                        <a:rPr sz="2000" spc="50" dirty="0">
                          <a:latin typeface="SimSun"/>
                          <a:cs typeface="SimSun"/>
                        </a:rPr>
                        <a:t>4</a:t>
                      </a:r>
                      <a:r>
                        <a:rPr sz="2000" spc="-455" dirty="0">
                          <a:latin typeface="SimSun"/>
                          <a:cs typeface="SimSun"/>
                        </a:rPr>
                        <a:t> </a:t>
                      </a:r>
                      <a:r>
                        <a:rPr sz="2000" spc="-180" dirty="0">
                          <a:latin typeface="SimSun"/>
                          <a:cs typeface="SimSun"/>
                        </a:rPr>
                        <a:t>*</a:t>
                      </a:r>
                      <a:r>
                        <a:rPr sz="2000" spc="-445" dirty="0">
                          <a:latin typeface="SimSun"/>
                          <a:cs typeface="SimSun"/>
                        </a:rPr>
                        <a:t> </a:t>
                      </a:r>
                      <a:r>
                        <a:rPr sz="2000" spc="-180" dirty="0">
                          <a:latin typeface="SimSun"/>
                          <a:cs typeface="SimSun"/>
                        </a:rPr>
                        <a:t>*</a:t>
                      </a:r>
                      <a:r>
                        <a:rPr sz="2000" spc="-445" dirty="0">
                          <a:latin typeface="SimSun"/>
                          <a:cs typeface="SimSun"/>
                        </a:rPr>
                        <a:t> </a:t>
                      </a:r>
                      <a:r>
                        <a:rPr sz="2000" spc="-180" dirty="0">
                          <a:latin typeface="SimSun"/>
                          <a:cs typeface="SimSun"/>
                        </a:rPr>
                        <a:t>*</a:t>
                      </a:r>
                      <a:r>
                        <a:rPr sz="2000" spc="-170" dirty="0">
                          <a:latin typeface="SimSun"/>
                          <a:cs typeface="SimSun"/>
                        </a:rPr>
                        <a:t> 命令</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25"/>
                        </a:spcBef>
                      </a:pPr>
                      <a:r>
                        <a:rPr sz="2000" dirty="0">
                          <a:latin typeface="SimSun"/>
                          <a:cs typeface="SimSun"/>
                        </a:rPr>
                        <a:t>每天的凌晨</a:t>
                      </a:r>
                      <a:r>
                        <a:rPr sz="2000" spc="50" dirty="0">
                          <a:latin typeface="SimSun"/>
                          <a:cs typeface="SimSun"/>
                        </a:rPr>
                        <a:t>4</a:t>
                      </a:r>
                      <a:r>
                        <a:rPr sz="2000" dirty="0">
                          <a:latin typeface="SimSun"/>
                          <a:cs typeface="SimSun"/>
                        </a:rPr>
                        <a:t>时，每隔10</a:t>
                      </a:r>
                      <a:r>
                        <a:rPr sz="2000" spc="-20" dirty="0">
                          <a:latin typeface="SimSun"/>
                          <a:cs typeface="SimSun"/>
                        </a:rPr>
                        <a:t>分钟执行一次命令</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005840">
                <a:tc>
                  <a:txBody>
                    <a:bodyPr/>
                    <a:lstStyle/>
                    <a:p>
                      <a:pPr marR="84455" algn="r">
                        <a:lnSpc>
                          <a:spcPct val="100000"/>
                        </a:lnSpc>
                        <a:spcBef>
                          <a:spcPts val="225"/>
                        </a:spcBef>
                      </a:pPr>
                      <a:r>
                        <a:rPr sz="2000" spc="50" dirty="0">
                          <a:latin typeface="SimSun"/>
                          <a:cs typeface="SimSun"/>
                        </a:rPr>
                        <a:t>0</a:t>
                      </a:r>
                      <a:r>
                        <a:rPr sz="2000" spc="-459" dirty="0">
                          <a:latin typeface="SimSun"/>
                          <a:cs typeface="SimSun"/>
                        </a:rPr>
                        <a:t> </a:t>
                      </a:r>
                      <a:r>
                        <a:rPr sz="2000" spc="50" dirty="0">
                          <a:latin typeface="SimSun"/>
                          <a:cs typeface="SimSun"/>
                        </a:rPr>
                        <a:t>0</a:t>
                      </a:r>
                      <a:r>
                        <a:rPr sz="2000" spc="-450" dirty="0">
                          <a:latin typeface="SimSun"/>
                          <a:cs typeface="SimSun"/>
                        </a:rPr>
                        <a:t> </a:t>
                      </a:r>
                      <a:r>
                        <a:rPr sz="2000" spc="-100" dirty="0">
                          <a:latin typeface="SimSun"/>
                          <a:cs typeface="SimSun"/>
                        </a:rPr>
                        <a:t>1,15</a:t>
                      </a:r>
                      <a:r>
                        <a:rPr sz="2000" spc="-480" dirty="0">
                          <a:latin typeface="SimSun"/>
                          <a:cs typeface="SimSun"/>
                        </a:rPr>
                        <a:t> </a:t>
                      </a:r>
                      <a:r>
                        <a:rPr sz="2000" spc="-180" dirty="0">
                          <a:latin typeface="SimSun"/>
                          <a:cs typeface="SimSun"/>
                        </a:rPr>
                        <a:t>*</a:t>
                      </a:r>
                      <a:r>
                        <a:rPr sz="2000" spc="-445" dirty="0">
                          <a:latin typeface="SimSun"/>
                          <a:cs typeface="SimSun"/>
                        </a:rPr>
                        <a:t> </a:t>
                      </a:r>
                      <a:r>
                        <a:rPr sz="2000" spc="50" dirty="0">
                          <a:latin typeface="SimSun"/>
                          <a:cs typeface="SimSun"/>
                        </a:rPr>
                        <a:t>1</a:t>
                      </a:r>
                      <a:r>
                        <a:rPr sz="2000" spc="-170" dirty="0">
                          <a:latin typeface="SimSun"/>
                          <a:cs typeface="SimSun"/>
                        </a:rPr>
                        <a:t> 命令</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marR="23495">
                        <a:lnSpc>
                          <a:spcPct val="100000"/>
                        </a:lnSpc>
                        <a:spcBef>
                          <a:spcPts val="225"/>
                        </a:spcBef>
                      </a:pPr>
                      <a:r>
                        <a:rPr sz="2000" dirty="0">
                          <a:latin typeface="SimSun"/>
                          <a:cs typeface="SimSun"/>
                        </a:rPr>
                        <a:t>每月1号和15</a:t>
                      </a:r>
                      <a:r>
                        <a:rPr sz="2000" spc="-10" dirty="0">
                          <a:latin typeface="SimSun"/>
                          <a:cs typeface="SimSun"/>
                        </a:rPr>
                        <a:t>号，以及每周一的</a:t>
                      </a:r>
                      <a:r>
                        <a:rPr sz="2000" dirty="0">
                          <a:latin typeface="SimSun"/>
                          <a:cs typeface="SimSun"/>
                        </a:rPr>
                        <a:t>0时</a:t>
                      </a:r>
                      <a:r>
                        <a:rPr sz="2000" spc="50" dirty="0">
                          <a:latin typeface="SimSun"/>
                          <a:cs typeface="SimSun"/>
                        </a:rPr>
                        <a:t>0</a:t>
                      </a:r>
                      <a:r>
                        <a:rPr sz="2000" spc="-20" dirty="0">
                          <a:latin typeface="SimSun"/>
                          <a:cs typeface="SimSun"/>
                        </a:rPr>
                        <a:t>分都会执行命令。</a:t>
                      </a:r>
                      <a:r>
                        <a:rPr sz="2000" spc="-15" dirty="0">
                          <a:latin typeface="SimSun"/>
                          <a:cs typeface="SimSun"/>
                        </a:rPr>
                        <a:t>注意：周几和几号最好不要同时</a:t>
                      </a:r>
                      <a:r>
                        <a:rPr sz="2000" spc="-10" dirty="0">
                          <a:latin typeface="SimSun"/>
                          <a:cs typeface="SimSun"/>
                        </a:rPr>
                        <a:t>🎧</a:t>
                      </a:r>
                      <a:r>
                        <a:rPr sz="2000" spc="-20" dirty="0">
                          <a:latin typeface="SimSun"/>
                          <a:cs typeface="SimSun"/>
                        </a:rPr>
                        <a:t>现，因为其定义的</a:t>
                      </a:r>
                      <a:r>
                        <a:rPr sz="2000" spc="-10" dirty="0">
                          <a:latin typeface="SimSun"/>
                          <a:cs typeface="SimSun"/>
                        </a:rPr>
                        <a:t>都是天，非常容易造成混乱。</a:t>
                      </a:r>
                      <a:endParaRPr sz="2000">
                        <a:latin typeface="SimSun"/>
                        <a:cs typeface="SimSu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集群时间同步</a:t>
            </a:r>
            <a:endParaRPr sz="1800">
              <a:latin typeface="Microsoft YaHei"/>
              <a:cs typeface="Microsoft YaHei"/>
            </a:endParaRPr>
          </a:p>
        </p:txBody>
      </p:sp>
      <p:sp>
        <p:nvSpPr>
          <p:cNvPr id="3" name="object 3"/>
          <p:cNvSpPr txBox="1"/>
          <p:nvPr/>
        </p:nvSpPr>
        <p:spPr>
          <a:xfrm>
            <a:off x="2132329" y="1840382"/>
            <a:ext cx="7925434" cy="3988435"/>
          </a:xfrm>
          <a:prstGeom prst="rect">
            <a:avLst/>
          </a:prstGeom>
          <a:ln w="31750">
            <a:solidFill>
              <a:srgbClr val="6C976A"/>
            </a:solidFill>
          </a:ln>
        </p:spPr>
        <p:txBody>
          <a:bodyPr vert="horz" wrap="square" lIns="0" tIns="191135" rIns="0" bIns="0" rtlCol="0">
            <a:spAutoFit/>
          </a:bodyPr>
          <a:lstStyle/>
          <a:p>
            <a:pPr marL="292735">
              <a:lnSpc>
                <a:spcPct val="100000"/>
              </a:lnSpc>
              <a:spcBef>
                <a:spcPts val="1505"/>
              </a:spcBef>
            </a:pPr>
            <a:r>
              <a:rPr sz="2400" spc="-5" dirty="0">
                <a:solidFill>
                  <a:srgbClr val="6C976A"/>
                </a:solidFill>
                <a:latin typeface="Microsoft YaHei"/>
                <a:cs typeface="Microsoft YaHei"/>
              </a:rPr>
              <a:t>每隔一分钟，向一个文件里添加一个“</a:t>
            </a:r>
            <a:r>
              <a:rPr sz="2400" spc="-10" dirty="0">
                <a:solidFill>
                  <a:srgbClr val="6C976A"/>
                </a:solidFill>
                <a:latin typeface="Microsoft YaHei"/>
                <a:cs typeface="Microsoft YaHei"/>
              </a:rPr>
              <a:t>11</a:t>
            </a:r>
            <a:r>
              <a:rPr sz="2400" spc="-30" dirty="0">
                <a:solidFill>
                  <a:srgbClr val="6C976A"/>
                </a:solidFill>
                <a:latin typeface="Microsoft YaHei"/>
                <a:cs typeface="Microsoft YaHei"/>
              </a:rPr>
              <a:t>”。</a:t>
            </a:r>
            <a:endParaRPr sz="2400">
              <a:latin typeface="Microsoft YaHei"/>
              <a:cs typeface="Microsoft YaHei"/>
            </a:endParaRPr>
          </a:p>
        </p:txBody>
      </p:sp>
      <p:sp>
        <p:nvSpPr>
          <p:cNvPr id="4" name="object 4"/>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dirty="0">
                <a:solidFill>
                  <a:srgbClr val="6C976A"/>
                </a:solidFill>
                <a:latin typeface="Microsoft YaHei"/>
                <a:cs typeface="Microsoft YaHei"/>
              </a:rPr>
              <a:t>4</a:t>
            </a:r>
            <a:r>
              <a:rPr sz="2800" b="0" spc="-35" dirty="0">
                <a:solidFill>
                  <a:srgbClr val="6C976A"/>
                </a:solidFill>
                <a:latin typeface="Microsoft YaHei"/>
                <a:cs typeface="Microsoft YaHei"/>
              </a:rPr>
              <a:t> 一个案例</a:t>
            </a:r>
            <a:endParaRPr sz="2800">
              <a:latin typeface="Microsoft YaHei"/>
              <a:cs typeface="Microsoft YaHei"/>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集群时间同步</a:t>
            </a:r>
            <a:endParaRPr sz="1800">
              <a:latin typeface="Microsoft YaHei"/>
              <a:cs typeface="Microsoft YaHei"/>
            </a:endParaRPr>
          </a:p>
        </p:txBody>
      </p:sp>
      <p:sp>
        <p:nvSpPr>
          <p:cNvPr id="3" name="object 3"/>
          <p:cNvSpPr txBox="1"/>
          <p:nvPr/>
        </p:nvSpPr>
        <p:spPr>
          <a:xfrm>
            <a:off x="2132329" y="1840382"/>
            <a:ext cx="7925434" cy="3988435"/>
          </a:xfrm>
          <a:prstGeom prst="rect">
            <a:avLst/>
          </a:prstGeom>
          <a:ln w="31750">
            <a:solidFill>
              <a:srgbClr val="6C976A"/>
            </a:solidFill>
          </a:ln>
        </p:spPr>
        <p:txBody>
          <a:bodyPr vert="horz" wrap="square" lIns="0" tIns="191135" rIns="0" bIns="0" rtlCol="0">
            <a:spAutoFit/>
          </a:bodyPr>
          <a:lstStyle/>
          <a:p>
            <a:pPr marL="292735">
              <a:lnSpc>
                <a:spcPct val="100000"/>
              </a:lnSpc>
              <a:spcBef>
                <a:spcPts val="1505"/>
              </a:spcBef>
            </a:pPr>
            <a:r>
              <a:rPr sz="2400" spc="-5" dirty="0">
                <a:solidFill>
                  <a:srgbClr val="6C976A"/>
                </a:solidFill>
                <a:latin typeface="Microsoft YaHei"/>
                <a:cs typeface="Microsoft YaHei"/>
              </a:rPr>
              <a:t>每隔一分钟，向一个文件里添加一个“</a:t>
            </a:r>
            <a:r>
              <a:rPr sz="2400" spc="-10" dirty="0">
                <a:solidFill>
                  <a:srgbClr val="6C976A"/>
                </a:solidFill>
                <a:latin typeface="Microsoft YaHei"/>
                <a:cs typeface="Microsoft YaHei"/>
              </a:rPr>
              <a:t>11</a:t>
            </a:r>
            <a:r>
              <a:rPr sz="2400" spc="-30" dirty="0">
                <a:solidFill>
                  <a:srgbClr val="6C976A"/>
                </a:solidFill>
                <a:latin typeface="Microsoft YaHei"/>
                <a:cs typeface="Microsoft YaHei"/>
              </a:rPr>
              <a:t>”。</a:t>
            </a:r>
            <a:endParaRPr sz="2400">
              <a:latin typeface="Microsoft YaHei"/>
              <a:cs typeface="Microsoft YaHei"/>
            </a:endParaRPr>
          </a:p>
          <a:p>
            <a:pPr marL="292735">
              <a:lnSpc>
                <a:spcPct val="100000"/>
              </a:lnSpc>
              <a:spcBef>
                <a:spcPts val="2885"/>
              </a:spcBef>
            </a:pPr>
            <a:r>
              <a:rPr sz="2400" dirty="0">
                <a:solidFill>
                  <a:srgbClr val="6C976A"/>
                </a:solidFill>
                <a:latin typeface="Microsoft YaHei"/>
                <a:cs typeface="Microsoft YaHei"/>
              </a:rPr>
              <a:t>*/1</a:t>
            </a:r>
            <a:r>
              <a:rPr sz="2400" spc="-15" dirty="0">
                <a:solidFill>
                  <a:srgbClr val="6C976A"/>
                </a:solidFill>
                <a:latin typeface="Microsoft YaHei"/>
                <a:cs typeface="Microsoft YaHei"/>
              </a:rPr>
              <a:t> </a:t>
            </a:r>
            <a:r>
              <a:rPr sz="2400" dirty="0">
                <a:solidFill>
                  <a:srgbClr val="6C976A"/>
                </a:solidFill>
                <a:latin typeface="Microsoft YaHei"/>
                <a:cs typeface="Microsoft YaHei"/>
              </a:rPr>
              <a:t>*</a:t>
            </a:r>
            <a:r>
              <a:rPr sz="2400" spc="-20" dirty="0">
                <a:solidFill>
                  <a:srgbClr val="6C976A"/>
                </a:solidFill>
                <a:latin typeface="Microsoft YaHei"/>
                <a:cs typeface="Microsoft YaHei"/>
              </a:rPr>
              <a:t> </a:t>
            </a:r>
            <a:r>
              <a:rPr sz="2400" dirty="0">
                <a:solidFill>
                  <a:srgbClr val="6C976A"/>
                </a:solidFill>
                <a:latin typeface="Microsoft YaHei"/>
                <a:cs typeface="Microsoft YaHei"/>
              </a:rPr>
              <a:t>*</a:t>
            </a:r>
            <a:r>
              <a:rPr sz="2400" spc="-20" dirty="0">
                <a:solidFill>
                  <a:srgbClr val="6C976A"/>
                </a:solidFill>
                <a:latin typeface="Microsoft YaHei"/>
                <a:cs typeface="Microsoft YaHei"/>
              </a:rPr>
              <a:t> </a:t>
            </a:r>
            <a:r>
              <a:rPr sz="2400" dirty="0">
                <a:solidFill>
                  <a:srgbClr val="6C976A"/>
                </a:solidFill>
                <a:latin typeface="Microsoft YaHei"/>
                <a:cs typeface="Microsoft YaHei"/>
              </a:rPr>
              <a:t>*</a:t>
            </a:r>
            <a:r>
              <a:rPr sz="2400" spc="-25" dirty="0">
                <a:solidFill>
                  <a:srgbClr val="6C976A"/>
                </a:solidFill>
                <a:latin typeface="Microsoft YaHei"/>
                <a:cs typeface="Microsoft YaHei"/>
              </a:rPr>
              <a:t> </a:t>
            </a:r>
            <a:r>
              <a:rPr sz="2400" dirty="0">
                <a:solidFill>
                  <a:srgbClr val="6C976A"/>
                </a:solidFill>
                <a:latin typeface="Microsoft YaHei"/>
                <a:cs typeface="Microsoft YaHei"/>
              </a:rPr>
              <a:t>*</a:t>
            </a:r>
            <a:r>
              <a:rPr sz="2400" spc="-25" dirty="0">
                <a:solidFill>
                  <a:srgbClr val="6C976A"/>
                </a:solidFill>
                <a:latin typeface="Microsoft YaHei"/>
                <a:cs typeface="Microsoft YaHei"/>
              </a:rPr>
              <a:t> </a:t>
            </a:r>
            <a:r>
              <a:rPr sz="2400" dirty="0">
                <a:solidFill>
                  <a:srgbClr val="6C976A"/>
                </a:solidFill>
                <a:latin typeface="Microsoft YaHei"/>
                <a:cs typeface="Microsoft YaHei"/>
              </a:rPr>
              <a:t>/usr/bin/echo 11 &gt;&gt;</a:t>
            </a:r>
            <a:r>
              <a:rPr sz="2400" spc="-30" dirty="0">
                <a:solidFill>
                  <a:srgbClr val="6C976A"/>
                </a:solidFill>
                <a:latin typeface="Microsoft YaHei"/>
                <a:cs typeface="Microsoft YaHei"/>
              </a:rPr>
              <a:t> </a:t>
            </a:r>
            <a:r>
              <a:rPr sz="2400" spc="-10" dirty="0">
                <a:solidFill>
                  <a:srgbClr val="6C976A"/>
                </a:solidFill>
                <a:latin typeface="Microsoft YaHei"/>
                <a:cs typeface="Microsoft YaHei"/>
              </a:rPr>
              <a:t>/tmp/test.txt</a:t>
            </a:r>
            <a:endParaRPr sz="2400">
              <a:latin typeface="Microsoft YaHei"/>
              <a:cs typeface="Microsoft YaHei"/>
            </a:endParaRPr>
          </a:p>
        </p:txBody>
      </p:sp>
      <p:sp>
        <p:nvSpPr>
          <p:cNvPr id="4" name="object 4"/>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dirty="0">
                <a:solidFill>
                  <a:srgbClr val="6C976A"/>
                </a:solidFill>
                <a:latin typeface="Microsoft YaHei"/>
                <a:cs typeface="Microsoft YaHei"/>
              </a:rPr>
              <a:t>4</a:t>
            </a:r>
            <a:r>
              <a:rPr sz="2800" b="0" spc="-35" dirty="0">
                <a:solidFill>
                  <a:srgbClr val="6C976A"/>
                </a:solidFill>
                <a:latin typeface="Microsoft YaHei"/>
                <a:cs typeface="Microsoft YaHei"/>
              </a:rPr>
              <a:t> 一个案例</a:t>
            </a:r>
            <a:endParaRPr sz="2800">
              <a:latin typeface="Microsoft YaHei"/>
              <a:cs typeface="Microsoft YaHe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25" dirty="0">
                <a:solidFill>
                  <a:srgbClr val="CCE8CF"/>
                </a:solidFill>
                <a:latin typeface="Microsoft YaHei"/>
                <a:cs typeface="Microsoft YaHei"/>
              </a:rPr>
              <a:t>生态</a:t>
            </a:r>
            <a:endParaRPr sz="1800">
              <a:latin typeface="Microsoft YaHei"/>
              <a:cs typeface="Microsoft YaHei"/>
            </a:endParaRPr>
          </a:p>
        </p:txBody>
      </p:sp>
      <p:sp>
        <p:nvSpPr>
          <p:cNvPr id="3" name="object 3"/>
          <p:cNvSpPr txBox="1">
            <a:spLocks noGrp="1"/>
          </p:cNvSpPr>
          <p:nvPr>
            <p:ph type="title"/>
          </p:nvPr>
        </p:nvSpPr>
        <p:spPr>
          <a:xfrm>
            <a:off x="2133219" y="2216150"/>
            <a:ext cx="7925434" cy="2760980"/>
          </a:xfrm>
          <a:prstGeom prst="rect">
            <a:avLst/>
          </a:prstGeom>
          <a:ln w="31750">
            <a:solidFill>
              <a:srgbClr val="6C976A"/>
            </a:solidFill>
          </a:ln>
        </p:spPr>
        <p:txBody>
          <a:bodyPr vert="horz" wrap="square" lIns="0" tIns="177165" rIns="0" bIns="0" rtlCol="0">
            <a:spAutoFit/>
          </a:bodyPr>
          <a:lstStyle/>
          <a:p>
            <a:pPr marL="266065">
              <a:lnSpc>
                <a:spcPct val="100000"/>
              </a:lnSpc>
              <a:spcBef>
                <a:spcPts val="1395"/>
              </a:spcBef>
            </a:pPr>
            <a:r>
              <a:rPr sz="3200" b="0" dirty="0">
                <a:solidFill>
                  <a:srgbClr val="6C976A"/>
                </a:solidFill>
                <a:latin typeface="Microsoft YaHei"/>
                <a:cs typeface="Microsoft YaHei"/>
              </a:rPr>
              <a:t>2.3</a:t>
            </a:r>
            <a:r>
              <a:rPr sz="3200" b="0" spc="25" dirty="0">
                <a:solidFill>
                  <a:srgbClr val="6C976A"/>
                </a:solidFill>
                <a:latin typeface="Microsoft YaHei"/>
                <a:cs typeface="Microsoft YaHei"/>
              </a:rPr>
              <a:t> </a:t>
            </a:r>
            <a:r>
              <a:rPr sz="3200" b="0" spc="-20" dirty="0">
                <a:solidFill>
                  <a:srgbClr val="6C976A"/>
                </a:solidFill>
                <a:latin typeface="Microsoft YaHei"/>
                <a:cs typeface="Microsoft YaHei"/>
              </a:rPr>
              <a:t>Hadoop</a:t>
            </a:r>
            <a:r>
              <a:rPr sz="3200" b="0" spc="-10" dirty="0">
                <a:solidFill>
                  <a:srgbClr val="6C976A"/>
                </a:solidFill>
                <a:latin typeface="Microsoft YaHei"/>
                <a:cs typeface="Microsoft YaHei"/>
              </a:rPr>
              <a:t>三大发行版本</a:t>
            </a:r>
            <a:endParaRPr sz="3200">
              <a:latin typeface="Microsoft YaHei"/>
              <a:cs typeface="Microsoft YaHei"/>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sp>
        <p:nvSpPr>
          <p:cNvPr id="4" name="object 4"/>
          <p:cNvSpPr txBox="1"/>
          <p:nvPr/>
        </p:nvSpPr>
        <p:spPr>
          <a:xfrm>
            <a:off x="2133219" y="2216150"/>
            <a:ext cx="7925434" cy="2760980"/>
          </a:xfrm>
          <a:prstGeom prst="rect">
            <a:avLst/>
          </a:prstGeom>
          <a:ln w="31750">
            <a:solidFill>
              <a:srgbClr val="6C976A"/>
            </a:solidFill>
          </a:ln>
        </p:spPr>
        <p:txBody>
          <a:bodyPr vert="horz" wrap="square" lIns="0" tIns="177165" rIns="0" bIns="0" rtlCol="0">
            <a:spAutoFit/>
          </a:bodyPr>
          <a:lstStyle/>
          <a:p>
            <a:pPr marL="266065">
              <a:lnSpc>
                <a:spcPct val="100000"/>
              </a:lnSpc>
              <a:spcBef>
                <a:spcPts val="1395"/>
              </a:spcBef>
            </a:pPr>
            <a:r>
              <a:rPr sz="3200" dirty="0">
                <a:solidFill>
                  <a:srgbClr val="6C976A"/>
                </a:solidFill>
                <a:latin typeface="Microsoft YaHei"/>
                <a:cs typeface="Microsoft YaHei"/>
              </a:rPr>
              <a:t>4</a:t>
            </a:r>
            <a:r>
              <a:rPr sz="3200" spc="35" dirty="0">
                <a:solidFill>
                  <a:srgbClr val="6C976A"/>
                </a:solidFill>
                <a:latin typeface="Microsoft YaHei"/>
                <a:cs typeface="Microsoft YaHei"/>
              </a:rPr>
              <a:t> </a:t>
            </a:r>
            <a:r>
              <a:rPr sz="3200" spc="-25" dirty="0">
                <a:solidFill>
                  <a:srgbClr val="6C976A"/>
                </a:solidFill>
                <a:latin typeface="Microsoft YaHei"/>
                <a:cs typeface="Microsoft YaHei"/>
              </a:rPr>
              <a:t>Hadoop</a:t>
            </a:r>
            <a:r>
              <a:rPr sz="3200" spc="-15" dirty="0">
                <a:solidFill>
                  <a:srgbClr val="6C976A"/>
                </a:solidFill>
                <a:latin typeface="Microsoft YaHei"/>
                <a:cs typeface="Microsoft YaHei"/>
              </a:rPr>
              <a:t>运行模式</a:t>
            </a:r>
            <a:endParaRPr sz="3200">
              <a:latin typeface="Microsoft YaHei"/>
              <a:cs typeface="Microsoft YaHei"/>
            </a:endParaRPr>
          </a:p>
          <a:p>
            <a:pPr marL="266065">
              <a:lnSpc>
                <a:spcPct val="100000"/>
              </a:lnSpc>
              <a:spcBef>
                <a:spcPts val="3840"/>
              </a:spcBef>
            </a:pPr>
            <a:r>
              <a:rPr sz="3200" dirty="0">
                <a:solidFill>
                  <a:srgbClr val="6C976A"/>
                </a:solidFill>
                <a:latin typeface="Microsoft YaHei"/>
                <a:cs typeface="Microsoft YaHei"/>
              </a:rPr>
              <a:t>4.3</a:t>
            </a:r>
            <a:r>
              <a:rPr sz="3200" spc="-15" dirty="0">
                <a:solidFill>
                  <a:srgbClr val="6C976A"/>
                </a:solidFill>
                <a:latin typeface="Microsoft YaHei"/>
                <a:cs typeface="Microsoft YaHei"/>
              </a:rPr>
              <a:t> 完全分布式运行模式</a:t>
            </a:r>
            <a:endParaRPr sz="3200">
              <a:latin typeface="Microsoft YaHei"/>
              <a:cs typeface="Microsoft YaHei"/>
            </a:endParaRPr>
          </a:p>
          <a:p>
            <a:pPr marL="266065">
              <a:lnSpc>
                <a:spcPct val="100000"/>
              </a:lnSpc>
              <a:spcBef>
                <a:spcPts val="5"/>
              </a:spcBef>
            </a:pPr>
            <a:r>
              <a:rPr sz="3200" dirty="0">
                <a:solidFill>
                  <a:srgbClr val="6C976A"/>
                </a:solidFill>
                <a:latin typeface="Microsoft YaHei"/>
                <a:cs typeface="Microsoft YaHei"/>
              </a:rPr>
              <a:t>4.3.8</a:t>
            </a:r>
            <a:r>
              <a:rPr sz="3200" spc="-20" dirty="0">
                <a:solidFill>
                  <a:srgbClr val="6C976A"/>
                </a:solidFill>
                <a:latin typeface="Microsoft YaHei"/>
                <a:cs typeface="Microsoft YaHei"/>
              </a:rPr>
              <a:t> 集群时间同步</a:t>
            </a:r>
            <a:endParaRPr sz="3200">
              <a:latin typeface="Microsoft YaHei"/>
              <a:cs typeface="Microsoft YaHei"/>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集群时间同步</a:t>
            </a:r>
            <a:endParaRPr sz="1800">
              <a:latin typeface="Microsoft YaHei"/>
              <a:cs typeface="Microsoft YaHei"/>
            </a:endParaRPr>
          </a:p>
        </p:txBody>
      </p:sp>
      <p:sp>
        <p:nvSpPr>
          <p:cNvPr id="3" name="object 3"/>
          <p:cNvSpPr txBox="1"/>
          <p:nvPr/>
        </p:nvSpPr>
        <p:spPr>
          <a:xfrm>
            <a:off x="2132329" y="1840382"/>
            <a:ext cx="7925434" cy="3988435"/>
          </a:xfrm>
          <a:prstGeom prst="rect">
            <a:avLst/>
          </a:prstGeom>
          <a:ln w="31750">
            <a:solidFill>
              <a:srgbClr val="6C976A"/>
            </a:solidFill>
          </a:ln>
        </p:spPr>
        <p:txBody>
          <a:bodyPr vert="horz" wrap="square" lIns="0" tIns="189230" rIns="0" bIns="0" rtlCol="0">
            <a:spAutoFit/>
          </a:bodyPr>
          <a:lstStyle/>
          <a:p>
            <a:pPr marL="292735" marR="520700">
              <a:lnSpc>
                <a:spcPct val="100000"/>
              </a:lnSpc>
              <a:spcBef>
                <a:spcPts val="1490"/>
              </a:spcBef>
            </a:pPr>
            <a:r>
              <a:rPr sz="2800" spc="-40" dirty="0">
                <a:solidFill>
                  <a:srgbClr val="6C976A"/>
                </a:solidFill>
                <a:latin typeface="Microsoft YaHei"/>
                <a:cs typeface="Microsoft YaHei"/>
              </a:rPr>
              <a:t>时间同步方式：选一台机器，作为时间服务</a:t>
            </a:r>
            <a:r>
              <a:rPr sz="2800" spc="-50" dirty="0">
                <a:solidFill>
                  <a:srgbClr val="6C976A"/>
                </a:solidFill>
                <a:latin typeface="Microsoft YaHei"/>
                <a:cs typeface="Microsoft YaHei"/>
              </a:rPr>
              <a:t> </a:t>
            </a:r>
            <a:r>
              <a:rPr sz="2800" spc="-40" dirty="0">
                <a:solidFill>
                  <a:srgbClr val="6C976A"/>
                </a:solidFill>
                <a:latin typeface="Microsoft YaHei"/>
                <a:cs typeface="Microsoft YaHei"/>
              </a:rPr>
              <a:t>器，所有的机器与这台机器时间进行定时的同步，如每隔十分钟，同步一次时间。</a:t>
            </a:r>
            <a:endParaRPr sz="2800">
              <a:latin typeface="Microsoft YaHei"/>
              <a:cs typeface="Microsoft YaHei"/>
            </a:endParaRPr>
          </a:p>
        </p:txBody>
      </p:sp>
      <p:sp>
        <p:nvSpPr>
          <p:cNvPr id="4" name="object 4"/>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spc="-40" dirty="0">
                <a:solidFill>
                  <a:srgbClr val="6C976A"/>
                </a:solidFill>
                <a:latin typeface="Microsoft YaHei"/>
                <a:cs typeface="Microsoft YaHei"/>
              </a:rPr>
              <a:t>集群时间同步</a:t>
            </a:r>
            <a:endParaRPr sz="2800">
              <a:latin typeface="Microsoft YaHei"/>
              <a:cs typeface="Microsoft YaHei"/>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39700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CCE8CF"/>
                </a:solidFill>
                <a:latin typeface="Microsoft YaHei"/>
                <a:cs typeface="Microsoft YaHei"/>
              </a:rPr>
              <a:t>集群时间同步</a:t>
            </a:r>
            <a:endParaRPr sz="1800">
              <a:latin typeface="Microsoft YaHei"/>
              <a:cs typeface="Microsoft YaHei"/>
            </a:endParaRPr>
          </a:p>
        </p:txBody>
      </p:sp>
      <p:pic>
        <p:nvPicPr>
          <p:cNvPr id="4" name="object 4"/>
          <p:cNvPicPr/>
          <p:nvPr/>
        </p:nvPicPr>
        <p:blipFill>
          <a:blip r:embed="rId2" cstate="print"/>
          <a:stretch>
            <a:fillRect/>
          </a:stretch>
        </p:blipFill>
        <p:spPr>
          <a:xfrm>
            <a:off x="3229991" y="0"/>
            <a:ext cx="8560816" cy="6848472"/>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配置时间同步</a:t>
            </a:r>
            <a:endParaRPr sz="1800">
              <a:latin typeface="Microsoft YaHei"/>
              <a:cs typeface="Microsoft YaHei"/>
            </a:endParaRPr>
          </a:p>
        </p:txBody>
      </p:sp>
      <p:sp>
        <p:nvSpPr>
          <p:cNvPr id="4" name="object 4"/>
          <p:cNvSpPr/>
          <p:nvPr/>
        </p:nvSpPr>
        <p:spPr>
          <a:xfrm>
            <a:off x="3613911" y="40"/>
            <a:ext cx="7925434" cy="6837680"/>
          </a:xfrm>
          <a:custGeom>
            <a:avLst/>
            <a:gdLst/>
            <a:ahLst/>
            <a:cxnLst/>
            <a:rect l="l" t="t" r="r" b="b"/>
            <a:pathLst>
              <a:path w="7925434" h="6837680">
                <a:moveTo>
                  <a:pt x="0" y="6837299"/>
                </a:moveTo>
                <a:lnTo>
                  <a:pt x="7925434" y="6837299"/>
                </a:lnTo>
                <a:lnTo>
                  <a:pt x="7925434" y="0"/>
                </a:lnTo>
                <a:lnTo>
                  <a:pt x="0" y="0"/>
                </a:lnTo>
                <a:lnTo>
                  <a:pt x="0" y="6837299"/>
                </a:lnTo>
                <a:close/>
              </a:path>
            </a:pathLst>
          </a:custGeom>
          <a:ln w="31750">
            <a:solidFill>
              <a:srgbClr val="6C976A"/>
            </a:solidFill>
          </a:ln>
        </p:spPr>
        <p:txBody>
          <a:bodyPr wrap="square" lIns="0" tIns="0" rIns="0" bIns="0" rtlCol="0"/>
          <a:lstStyle/>
          <a:p>
            <a:endParaRPr/>
          </a:p>
        </p:txBody>
      </p:sp>
      <p:sp>
        <p:nvSpPr>
          <p:cNvPr id="5" name="object 5"/>
          <p:cNvSpPr txBox="1"/>
          <p:nvPr/>
        </p:nvSpPr>
        <p:spPr>
          <a:xfrm>
            <a:off x="3647313" y="84201"/>
            <a:ext cx="7740015" cy="636651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6C976A"/>
                </a:solidFill>
                <a:latin typeface="Microsoft YaHei"/>
                <a:cs typeface="Microsoft YaHei"/>
              </a:rPr>
              <a:t>1.</a:t>
            </a:r>
            <a:r>
              <a:rPr sz="1600" spc="-15" dirty="0">
                <a:solidFill>
                  <a:srgbClr val="6C976A"/>
                </a:solidFill>
                <a:latin typeface="Microsoft YaHei"/>
                <a:cs typeface="Microsoft YaHei"/>
              </a:rPr>
              <a:t> 时间服务的配置</a:t>
            </a:r>
            <a:r>
              <a:rPr sz="1600" spc="-25" dirty="0">
                <a:solidFill>
                  <a:srgbClr val="6C976A"/>
                </a:solidFill>
                <a:latin typeface="Microsoft YaHei"/>
                <a:cs typeface="Microsoft YaHei"/>
              </a:rPr>
              <a:t>（必须用</a:t>
            </a:r>
            <a:r>
              <a:rPr sz="1600" spc="-10" dirty="0">
                <a:solidFill>
                  <a:srgbClr val="6C976A"/>
                </a:solidFill>
                <a:latin typeface="Microsoft YaHei"/>
                <a:cs typeface="Microsoft YaHei"/>
              </a:rPr>
              <a:t>root</a:t>
            </a:r>
            <a:r>
              <a:rPr sz="1600" spc="-25" dirty="0">
                <a:solidFill>
                  <a:srgbClr val="6C976A"/>
                </a:solidFill>
                <a:latin typeface="Microsoft YaHei"/>
                <a:cs typeface="Microsoft YaHei"/>
              </a:rPr>
              <a:t>用户</a:t>
            </a:r>
            <a:r>
              <a:rPr sz="1600" spc="-50" dirty="0">
                <a:solidFill>
                  <a:srgbClr val="6C976A"/>
                </a:solidFill>
                <a:latin typeface="Microsoft YaHei"/>
                <a:cs typeface="Microsoft YaHei"/>
              </a:rPr>
              <a:t>）</a:t>
            </a:r>
            <a:endParaRPr sz="1600">
              <a:latin typeface="Microsoft YaHei"/>
              <a:cs typeface="Microsoft YaHei"/>
            </a:endParaRPr>
          </a:p>
          <a:p>
            <a:pPr marL="535305" indent="-522605">
              <a:lnSpc>
                <a:spcPct val="100000"/>
              </a:lnSpc>
              <a:buSzPct val="93750"/>
              <a:buAutoNum type="arabicPlain"/>
              <a:tabLst>
                <a:tab pos="535305" algn="l"/>
              </a:tabLst>
            </a:pPr>
            <a:r>
              <a:rPr sz="1600" spc="-30" dirty="0">
                <a:solidFill>
                  <a:srgbClr val="6C976A"/>
                </a:solidFill>
                <a:latin typeface="Microsoft YaHei"/>
                <a:cs typeface="Microsoft YaHei"/>
              </a:rPr>
              <a:t>检查</a:t>
            </a:r>
            <a:r>
              <a:rPr sz="1600" spc="-10" dirty="0">
                <a:solidFill>
                  <a:srgbClr val="6C976A"/>
                </a:solidFill>
                <a:latin typeface="Microsoft YaHei"/>
                <a:cs typeface="Microsoft YaHei"/>
              </a:rPr>
              <a:t>ntp</a:t>
            </a:r>
            <a:r>
              <a:rPr sz="1600" spc="-35" dirty="0">
                <a:solidFill>
                  <a:srgbClr val="6C976A"/>
                </a:solidFill>
                <a:latin typeface="Microsoft YaHei"/>
                <a:cs typeface="Microsoft YaHei"/>
              </a:rPr>
              <a:t>是否安装</a:t>
            </a:r>
            <a:endParaRPr sz="1600">
              <a:latin typeface="Microsoft YaHei"/>
              <a:cs typeface="Microsoft YaHei"/>
            </a:endParaRPr>
          </a:p>
          <a:p>
            <a:pPr marL="536575" indent="-523875">
              <a:lnSpc>
                <a:spcPct val="100000"/>
              </a:lnSpc>
              <a:buSzPct val="93750"/>
              <a:buAutoNum type="arabicPlain"/>
              <a:tabLst>
                <a:tab pos="536575" algn="l"/>
              </a:tabLst>
            </a:pPr>
            <a:r>
              <a:rPr sz="1600" spc="-25" dirty="0">
                <a:solidFill>
                  <a:srgbClr val="6C976A"/>
                </a:solidFill>
                <a:latin typeface="Microsoft YaHei"/>
                <a:cs typeface="Microsoft YaHei"/>
              </a:rPr>
              <a:t>修改</a:t>
            </a:r>
            <a:r>
              <a:rPr sz="1600" spc="-10" dirty="0">
                <a:solidFill>
                  <a:srgbClr val="6C976A"/>
                </a:solidFill>
                <a:latin typeface="Microsoft YaHei"/>
                <a:cs typeface="Microsoft YaHei"/>
              </a:rPr>
              <a:t>ntp</a:t>
            </a:r>
            <a:r>
              <a:rPr sz="1600" spc="-40" dirty="0">
                <a:solidFill>
                  <a:srgbClr val="6C976A"/>
                </a:solidFill>
                <a:latin typeface="Microsoft YaHei"/>
                <a:cs typeface="Microsoft YaHei"/>
              </a:rPr>
              <a:t>配置</a:t>
            </a:r>
            <a:endParaRPr sz="1600">
              <a:latin typeface="Microsoft YaHei"/>
              <a:cs typeface="Microsoft YaHei"/>
            </a:endParaRPr>
          </a:p>
          <a:p>
            <a:pPr marL="12700">
              <a:lnSpc>
                <a:spcPct val="100000"/>
              </a:lnSpc>
            </a:pPr>
            <a:r>
              <a:rPr sz="1600" dirty="0">
                <a:solidFill>
                  <a:srgbClr val="6C976A"/>
                </a:solidFill>
                <a:latin typeface="Microsoft YaHei"/>
                <a:cs typeface="Microsoft YaHei"/>
              </a:rPr>
              <a:t>#</a:t>
            </a:r>
            <a:r>
              <a:rPr sz="1600" spc="-15" dirty="0">
                <a:solidFill>
                  <a:srgbClr val="6C976A"/>
                </a:solidFill>
                <a:latin typeface="Microsoft YaHei"/>
                <a:cs typeface="Microsoft YaHei"/>
              </a:rPr>
              <a:t> </a:t>
            </a:r>
            <a:r>
              <a:rPr sz="1600" dirty="0">
                <a:solidFill>
                  <a:srgbClr val="6C976A"/>
                </a:solidFill>
                <a:latin typeface="Microsoft YaHei"/>
                <a:cs typeface="Microsoft YaHei"/>
              </a:rPr>
              <a:t>vim</a:t>
            </a:r>
            <a:r>
              <a:rPr sz="1600" spc="-15" dirty="0">
                <a:solidFill>
                  <a:srgbClr val="6C976A"/>
                </a:solidFill>
                <a:latin typeface="Microsoft YaHei"/>
                <a:cs typeface="Microsoft YaHei"/>
              </a:rPr>
              <a:t> </a:t>
            </a:r>
            <a:r>
              <a:rPr sz="1600" spc="-10" dirty="0">
                <a:solidFill>
                  <a:srgbClr val="6C976A"/>
                </a:solidFill>
                <a:latin typeface="Microsoft YaHei"/>
                <a:cs typeface="Microsoft YaHei"/>
              </a:rPr>
              <a:t>/etc/ntp.conf</a:t>
            </a:r>
            <a:endParaRPr sz="1600">
              <a:latin typeface="Microsoft YaHei"/>
              <a:cs typeface="Microsoft YaHei"/>
            </a:endParaRPr>
          </a:p>
          <a:p>
            <a:pPr marL="12700">
              <a:lnSpc>
                <a:spcPct val="100000"/>
              </a:lnSpc>
            </a:pPr>
            <a:r>
              <a:rPr sz="1600" spc="-30" dirty="0">
                <a:solidFill>
                  <a:srgbClr val="6C976A"/>
                </a:solidFill>
                <a:latin typeface="Microsoft YaHei"/>
                <a:cs typeface="Microsoft YaHei"/>
              </a:rPr>
              <a:t>修改内容如下：</a:t>
            </a:r>
            <a:endParaRPr sz="1600">
              <a:latin typeface="Microsoft YaHei"/>
              <a:cs typeface="Microsoft YaHei"/>
            </a:endParaRPr>
          </a:p>
          <a:p>
            <a:pPr marL="12700">
              <a:lnSpc>
                <a:spcPct val="100000"/>
              </a:lnSpc>
            </a:pPr>
            <a:r>
              <a:rPr sz="1600" spc="-20" dirty="0">
                <a:solidFill>
                  <a:srgbClr val="6C976A"/>
                </a:solidFill>
                <a:latin typeface="Microsoft YaHei"/>
                <a:cs typeface="Microsoft YaHei"/>
              </a:rPr>
              <a:t>（2.1）</a:t>
            </a:r>
            <a:r>
              <a:rPr sz="1600" spc="-25" dirty="0">
                <a:solidFill>
                  <a:srgbClr val="6C976A"/>
                </a:solidFill>
                <a:latin typeface="Microsoft YaHei"/>
                <a:cs typeface="Microsoft YaHei"/>
              </a:rPr>
              <a:t>修改</a:t>
            </a:r>
            <a:r>
              <a:rPr sz="1600" spc="-20" dirty="0">
                <a:solidFill>
                  <a:srgbClr val="6C976A"/>
                </a:solidFill>
                <a:latin typeface="Microsoft YaHei"/>
                <a:cs typeface="Microsoft YaHei"/>
              </a:rPr>
              <a:t>1</a:t>
            </a:r>
            <a:r>
              <a:rPr sz="1600" spc="-30" dirty="0">
                <a:solidFill>
                  <a:srgbClr val="6C976A"/>
                </a:solidFill>
                <a:latin typeface="Microsoft YaHei"/>
                <a:cs typeface="Microsoft YaHei"/>
              </a:rPr>
              <a:t>：授权本网段所有主机可以从这台服务器上查询和同步时间</a:t>
            </a:r>
            <a:endParaRPr sz="1600">
              <a:latin typeface="Microsoft YaHei"/>
              <a:cs typeface="Microsoft YaHei"/>
            </a:endParaRPr>
          </a:p>
          <a:p>
            <a:pPr marL="12700">
              <a:lnSpc>
                <a:spcPct val="100000"/>
              </a:lnSpc>
            </a:pPr>
            <a:r>
              <a:rPr sz="1600" dirty="0">
                <a:solidFill>
                  <a:srgbClr val="6C976A"/>
                </a:solidFill>
                <a:latin typeface="Microsoft YaHei"/>
                <a:cs typeface="Microsoft YaHei"/>
              </a:rPr>
              <a:t>#restrict</a:t>
            </a:r>
            <a:r>
              <a:rPr sz="1600" spc="-50" dirty="0">
                <a:solidFill>
                  <a:srgbClr val="6C976A"/>
                </a:solidFill>
                <a:latin typeface="Microsoft YaHei"/>
                <a:cs typeface="Microsoft YaHei"/>
              </a:rPr>
              <a:t> </a:t>
            </a:r>
            <a:r>
              <a:rPr sz="1600" dirty="0">
                <a:solidFill>
                  <a:srgbClr val="6C976A"/>
                </a:solidFill>
                <a:latin typeface="Microsoft YaHei"/>
                <a:cs typeface="Microsoft YaHei"/>
              </a:rPr>
              <a:t>192.168.1.0</a:t>
            </a:r>
            <a:r>
              <a:rPr sz="1600" spc="-40" dirty="0">
                <a:solidFill>
                  <a:srgbClr val="6C976A"/>
                </a:solidFill>
                <a:latin typeface="Microsoft YaHei"/>
                <a:cs typeface="Microsoft YaHei"/>
              </a:rPr>
              <a:t> </a:t>
            </a:r>
            <a:r>
              <a:rPr sz="1600" dirty="0">
                <a:solidFill>
                  <a:srgbClr val="6C976A"/>
                </a:solidFill>
                <a:latin typeface="Microsoft YaHei"/>
                <a:cs typeface="Microsoft YaHei"/>
              </a:rPr>
              <a:t>mask</a:t>
            </a:r>
            <a:r>
              <a:rPr sz="1600" spc="-55" dirty="0">
                <a:solidFill>
                  <a:srgbClr val="6C976A"/>
                </a:solidFill>
                <a:latin typeface="Microsoft YaHei"/>
                <a:cs typeface="Microsoft YaHei"/>
              </a:rPr>
              <a:t> </a:t>
            </a:r>
            <a:r>
              <a:rPr sz="1600" spc="-10" dirty="0">
                <a:solidFill>
                  <a:srgbClr val="6C976A"/>
                </a:solidFill>
                <a:latin typeface="Microsoft YaHei"/>
                <a:cs typeface="Microsoft YaHei"/>
              </a:rPr>
              <a:t>255.255.255.0</a:t>
            </a:r>
            <a:r>
              <a:rPr sz="1600" spc="-35" dirty="0">
                <a:solidFill>
                  <a:srgbClr val="6C976A"/>
                </a:solidFill>
                <a:latin typeface="Microsoft YaHei"/>
                <a:cs typeface="Microsoft YaHei"/>
              </a:rPr>
              <a:t> </a:t>
            </a:r>
            <a:r>
              <a:rPr sz="1600" dirty="0">
                <a:solidFill>
                  <a:srgbClr val="6C976A"/>
                </a:solidFill>
                <a:latin typeface="Microsoft YaHei"/>
                <a:cs typeface="Microsoft YaHei"/>
              </a:rPr>
              <a:t>nomodify</a:t>
            </a:r>
            <a:r>
              <a:rPr sz="1600" spc="-60" dirty="0">
                <a:solidFill>
                  <a:srgbClr val="6C976A"/>
                </a:solidFill>
                <a:latin typeface="Microsoft YaHei"/>
                <a:cs typeface="Microsoft YaHei"/>
              </a:rPr>
              <a:t> </a:t>
            </a:r>
            <a:r>
              <a:rPr sz="1600" spc="-10" dirty="0">
                <a:solidFill>
                  <a:srgbClr val="6C976A"/>
                </a:solidFill>
                <a:latin typeface="Microsoft YaHei"/>
                <a:cs typeface="Microsoft YaHei"/>
              </a:rPr>
              <a:t>notrap</a:t>
            </a:r>
            <a:r>
              <a:rPr sz="1600" spc="-40" dirty="0">
                <a:solidFill>
                  <a:srgbClr val="6C976A"/>
                </a:solidFill>
                <a:latin typeface="Microsoft YaHei"/>
                <a:cs typeface="Microsoft YaHei"/>
              </a:rPr>
              <a:t>改为</a:t>
            </a:r>
            <a:endParaRPr sz="1600">
              <a:latin typeface="Microsoft YaHei"/>
              <a:cs typeface="Microsoft YaHei"/>
            </a:endParaRPr>
          </a:p>
          <a:p>
            <a:pPr marL="12700">
              <a:lnSpc>
                <a:spcPct val="100000"/>
              </a:lnSpc>
              <a:spcBef>
                <a:spcPts val="5"/>
              </a:spcBef>
            </a:pPr>
            <a:r>
              <a:rPr sz="1600" dirty="0">
                <a:solidFill>
                  <a:srgbClr val="6C976A"/>
                </a:solidFill>
                <a:latin typeface="Microsoft YaHei"/>
                <a:cs typeface="Microsoft YaHei"/>
              </a:rPr>
              <a:t>restrict</a:t>
            </a:r>
            <a:r>
              <a:rPr sz="1600" spc="-55" dirty="0">
                <a:solidFill>
                  <a:srgbClr val="6C976A"/>
                </a:solidFill>
                <a:latin typeface="Microsoft YaHei"/>
                <a:cs typeface="Microsoft YaHei"/>
              </a:rPr>
              <a:t> </a:t>
            </a:r>
            <a:r>
              <a:rPr sz="1600" dirty="0">
                <a:solidFill>
                  <a:srgbClr val="6C976A"/>
                </a:solidFill>
                <a:latin typeface="Microsoft YaHei"/>
                <a:cs typeface="Microsoft YaHei"/>
              </a:rPr>
              <a:t>192.168.31.0</a:t>
            </a:r>
            <a:r>
              <a:rPr sz="1600" spc="-25" dirty="0">
                <a:solidFill>
                  <a:srgbClr val="6C976A"/>
                </a:solidFill>
                <a:latin typeface="Microsoft YaHei"/>
                <a:cs typeface="Microsoft YaHei"/>
              </a:rPr>
              <a:t> </a:t>
            </a:r>
            <a:r>
              <a:rPr sz="1600" dirty="0">
                <a:solidFill>
                  <a:srgbClr val="6C976A"/>
                </a:solidFill>
                <a:latin typeface="Microsoft YaHei"/>
                <a:cs typeface="Microsoft YaHei"/>
              </a:rPr>
              <a:t>mask</a:t>
            </a:r>
            <a:r>
              <a:rPr sz="1600" spc="-60" dirty="0">
                <a:solidFill>
                  <a:srgbClr val="6C976A"/>
                </a:solidFill>
                <a:latin typeface="Microsoft YaHei"/>
                <a:cs typeface="Microsoft YaHei"/>
              </a:rPr>
              <a:t> </a:t>
            </a:r>
            <a:r>
              <a:rPr sz="1600" spc="-10" dirty="0">
                <a:solidFill>
                  <a:srgbClr val="6C976A"/>
                </a:solidFill>
                <a:latin typeface="Microsoft YaHei"/>
                <a:cs typeface="Microsoft YaHei"/>
              </a:rPr>
              <a:t>255.255.255.0</a:t>
            </a:r>
            <a:r>
              <a:rPr sz="1600" spc="-40" dirty="0">
                <a:solidFill>
                  <a:srgbClr val="6C976A"/>
                </a:solidFill>
                <a:latin typeface="Microsoft YaHei"/>
                <a:cs typeface="Microsoft YaHei"/>
              </a:rPr>
              <a:t> </a:t>
            </a:r>
            <a:r>
              <a:rPr sz="1600" dirty="0">
                <a:solidFill>
                  <a:srgbClr val="6C976A"/>
                </a:solidFill>
                <a:latin typeface="Microsoft YaHei"/>
                <a:cs typeface="Microsoft YaHei"/>
              </a:rPr>
              <a:t>nomodify</a:t>
            </a:r>
            <a:r>
              <a:rPr sz="1600" spc="-50" dirty="0">
                <a:solidFill>
                  <a:srgbClr val="6C976A"/>
                </a:solidFill>
                <a:latin typeface="Microsoft YaHei"/>
                <a:cs typeface="Microsoft YaHei"/>
              </a:rPr>
              <a:t> </a:t>
            </a:r>
            <a:r>
              <a:rPr sz="1600" spc="-10" dirty="0">
                <a:solidFill>
                  <a:srgbClr val="6C976A"/>
                </a:solidFill>
                <a:latin typeface="Microsoft YaHei"/>
                <a:cs typeface="Microsoft YaHei"/>
              </a:rPr>
              <a:t>notrap</a:t>
            </a:r>
            <a:r>
              <a:rPr sz="1600" spc="-40" dirty="0">
                <a:solidFill>
                  <a:srgbClr val="6C976A"/>
                </a:solidFill>
                <a:latin typeface="Microsoft YaHei"/>
                <a:cs typeface="Microsoft YaHei"/>
              </a:rPr>
              <a:t>改为</a:t>
            </a:r>
            <a:endParaRPr sz="1600">
              <a:latin typeface="Microsoft YaHei"/>
              <a:cs typeface="Microsoft YaHei"/>
            </a:endParaRPr>
          </a:p>
          <a:p>
            <a:pPr marL="12700" marR="2240280">
              <a:lnSpc>
                <a:spcPct val="100000"/>
              </a:lnSpc>
            </a:pPr>
            <a:r>
              <a:rPr sz="1600" spc="-20" dirty="0">
                <a:solidFill>
                  <a:srgbClr val="6C976A"/>
                </a:solidFill>
                <a:latin typeface="Microsoft YaHei"/>
                <a:cs typeface="Microsoft YaHei"/>
              </a:rPr>
              <a:t>（2.2）</a:t>
            </a:r>
            <a:r>
              <a:rPr sz="1600" spc="-25" dirty="0">
                <a:solidFill>
                  <a:srgbClr val="6C976A"/>
                </a:solidFill>
                <a:latin typeface="Microsoft YaHei"/>
                <a:cs typeface="Microsoft YaHei"/>
              </a:rPr>
              <a:t>修改</a:t>
            </a:r>
            <a:r>
              <a:rPr sz="1600" spc="-20" dirty="0">
                <a:solidFill>
                  <a:srgbClr val="6C976A"/>
                </a:solidFill>
                <a:latin typeface="Microsoft YaHei"/>
                <a:cs typeface="Microsoft YaHei"/>
              </a:rPr>
              <a:t>2</a:t>
            </a:r>
            <a:r>
              <a:rPr sz="1600" spc="-30" dirty="0">
                <a:solidFill>
                  <a:srgbClr val="6C976A"/>
                </a:solidFill>
                <a:latin typeface="Microsoft YaHei"/>
                <a:cs typeface="Microsoft YaHei"/>
              </a:rPr>
              <a:t>：集群在局域网中，不使用其它互联网上的时间</a:t>
            </a:r>
            <a:r>
              <a:rPr sz="1600" spc="-35" dirty="0">
                <a:solidFill>
                  <a:srgbClr val="6C976A"/>
                </a:solidFill>
                <a:latin typeface="Microsoft YaHei"/>
                <a:cs typeface="Microsoft YaHei"/>
              </a:rPr>
              <a:t>注释掉：</a:t>
            </a:r>
            <a:endParaRPr sz="1600">
              <a:latin typeface="Microsoft YaHei"/>
              <a:cs typeface="Microsoft YaHei"/>
            </a:endParaRPr>
          </a:p>
          <a:p>
            <a:pPr marL="12700" marR="4388485" algn="just">
              <a:lnSpc>
                <a:spcPct val="100000"/>
              </a:lnSpc>
            </a:pPr>
            <a:r>
              <a:rPr sz="1600" dirty="0">
                <a:solidFill>
                  <a:srgbClr val="6C976A"/>
                </a:solidFill>
                <a:latin typeface="Microsoft YaHei"/>
                <a:cs typeface="Microsoft YaHei"/>
              </a:rPr>
              <a:t>server</a:t>
            </a:r>
            <a:r>
              <a:rPr sz="1600" spc="-75" dirty="0">
                <a:solidFill>
                  <a:srgbClr val="6C976A"/>
                </a:solidFill>
                <a:latin typeface="Microsoft YaHei"/>
                <a:cs typeface="Microsoft YaHei"/>
              </a:rPr>
              <a:t> </a:t>
            </a:r>
            <a:r>
              <a:rPr sz="1600" dirty="0">
                <a:solidFill>
                  <a:srgbClr val="6C976A"/>
                </a:solidFill>
                <a:latin typeface="Microsoft YaHei"/>
                <a:cs typeface="Microsoft YaHei"/>
              </a:rPr>
              <a:t>0.centos.pool.ntp.org</a:t>
            </a:r>
            <a:r>
              <a:rPr sz="1600" spc="-70" dirty="0">
                <a:solidFill>
                  <a:srgbClr val="6C976A"/>
                </a:solidFill>
                <a:latin typeface="Microsoft YaHei"/>
                <a:cs typeface="Microsoft YaHei"/>
              </a:rPr>
              <a:t> </a:t>
            </a:r>
            <a:r>
              <a:rPr sz="1600" spc="-10" dirty="0">
                <a:solidFill>
                  <a:srgbClr val="6C976A"/>
                </a:solidFill>
                <a:latin typeface="Microsoft YaHei"/>
                <a:cs typeface="Microsoft YaHei"/>
              </a:rPr>
              <a:t>iburst </a:t>
            </a:r>
            <a:r>
              <a:rPr sz="1600" dirty="0">
                <a:solidFill>
                  <a:srgbClr val="6C976A"/>
                </a:solidFill>
                <a:latin typeface="Microsoft YaHei"/>
                <a:cs typeface="Microsoft YaHei"/>
              </a:rPr>
              <a:t>server</a:t>
            </a:r>
            <a:r>
              <a:rPr sz="1600" spc="-75" dirty="0">
                <a:solidFill>
                  <a:srgbClr val="6C976A"/>
                </a:solidFill>
                <a:latin typeface="Microsoft YaHei"/>
                <a:cs typeface="Microsoft YaHei"/>
              </a:rPr>
              <a:t> </a:t>
            </a:r>
            <a:r>
              <a:rPr sz="1600" dirty="0">
                <a:solidFill>
                  <a:srgbClr val="6C976A"/>
                </a:solidFill>
                <a:latin typeface="Microsoft YaHei"/>
                <a:cs typeface="Microsoft YaHei"/>
              </a:rPr>
              <a:t>1.centos.pool.ntp.org</a:t>
            </a:r>
            <a:r>
              <a:rPr sz="1600" spc="-70" dirty="0">
                <a:solidFill>
                  <a:srgbClr val="6C976A"/>
                </a:solidFill>
                <a:latin typeface="Microsoft YaHei"/>
                <a:cs typeface="Microsoft YaHei"/>
              </a:rPr>
              <a:t> </a:t>
            </a:r>
            <a:r>
              <a:rPr sz="1600" spc="-10" dirty="0">
                <a:solidFill>
                  <a:srgbClr val="6C976A"/>
                </a:solidFill>
                <a:latin typeface="Microsoft YaHei"/>
                <a:cs typeface="Microsoft YaHei"/>
              </a:rPr>
              <a:t>iburst </a:t>
            </a:r>
            <a:r>
              <a:rPr sz="1600" dirty="0">
                <a:solidFill>
                  <a:srgbClr val="6C976A"/>
                </a:solidFill>
                <a:latin typeface="Microsoft YaHei"/>
                <a:cs typeface="Microsoft YaHei"/>
              </a:rPr>
              <a:t>server</a:t>
            </a:r>
            <a:r>
              <a:rPr sz="1600" spc="-90" dirty="0">
                <a:solidFill>
                  <a:srgbClr val="6C976A"/>
                </a:solidFill>
                <a:latin typeface="Microsoft YaHei"/>
                <a:cs typeface="Microsoft YaHei"/>
              </a:rPr>
              <a:t> </a:t>
            </a:r>
            <a:r>
              <a:rPr sz="1600" dirty="0">
                <a:solidFill>
                  <a:srgbClr val="6C976A"/>
                </a:solidFill>
                <a:latin typeface="Microsoft YaHei"/>
                <a:cs typeface="Microsoft YaHei"/>
              </a:rPr>
              <a:t>2.centos.pool.ntp.org</a:t>
            </a:r>
            <a:r>
              <a:rPr sz="1600" spc="-80" dirty="0">
                <a:solidFill>
                  <a:srgbClr val="6C976A"/>
                </a:solidFill>
                <a:latin typeface="Microsoft YaHei"/>
                <a:cs typeface="Microsoft YaHei"/>
              </a:rPr>
              <a:t> </a:t>
            </a:r>
            <a:r>
              <a:rPr sz="1600" spc="-10" dirty="0">
                <a:solidFill>
                  <a:srgbClr val="6C976A"/>
                </a:solidFill>
                <a:latin typeface="Microsoft YaHei"/>
                <a:cs typeface="Microsoft YaHei"/>
              </a:rPr>
              <a:t>iburst </a:t>
            </a:r>
            <a:r>
              <a:rPr sz="1600" dirty="0">
                <a:solidFill>
                  <a:srgbClr val="6C976A"/>
                </a:solidFill>
                <a:latin typeface="Microsoft YaHei"/>
                <a:cs typeface="Microsoft YaHei"/>
              </a:rPr>
              <a:t>server</a:t>
            </a:r>
            <a:r>
              <a:rPr sz="1600" spc="-75" dirty="0">
                <a:solidFill>
                  <a:srgbClr val="6C976A"/>
                </a:solidFill>
                <a:latin typeface="Microsoft YaHei"/>
                <a:cs typeface="Microsoft YaHei"/>
              </a:rPr>
              <a:t> </a:t>
            </a:r>
            <a:r>
              <a:rPr sz="1600" dirty="0">
                <a:solidFill>
                  <a:srgbClr val="6C976A"/>
                </a:solidFill>
                <a:latin typeface="Microsoft YaHei"/>
                <a:cs typeface="Microsoft YaHei"/>
              </a:rPr>
              <a:t>3.centos.pool.ntp.org</a:t>
            </a:r>
            <a:r>
              <a:rPr sz="1600" spc="-70" dirty="0">
                <a:solidFill>
                  <a:srgbClr val="6C976A"/>
                </a:solidFill>
                <a:latin typeface="Microsoft YaHei"/>
                <a:cs typeface="Microsoft YaHei"/>
              </a:rPr>
              <a:t> </a:t>
            </a:r>
            <a:r>
              <a:rPr sz="1600" spc="-10" dirty="0">
                <a:solidFill>
                  <a:srgbClr val="6C976A"/>
                </a:solidFill>
                <a:latin typeface="Microsoft YaHei"/>
                <a:cs typeface="Microsoft YaHei"/>
              </a:rPr>
              <a:t>iburst</a:t>
            </a:r>
            <a:endParaRPr sz="1600">
              <a:latin typeface="Microsoft YaHei"/>
              <a:cs typeface="Microsoft YaHei"/>
            </a:endParaRPr>
          </a:p>
          <a:p>
            <a:pPr marL="12700" marR="5080">
              <a:lnSpc>
                <a:spcPct val="100000"/>
              </a:lnSpc>
            </a:pPr>
            <a:r>
              <a:rPr sz="1600" spc="-20" dirty="0">
                <a:solidFill>
                  <a:srgbClr val="6C976A"/>
                </a:solidFill>
                <a:latin typeface="Microsoft YaHei"/>
                <a:cs typeface="Microsoft YaHei"/>
              </a:rPr>
              <a:t>（2.3）</a:t>
            </a:r>
            <a:r>
              <a:rPr sz="1600" spc="-25" dirty="0">
                <a:solidFill>
                  <a:srgbClr val="6C976A"/>
                </a:solidFill>
                <a:latin typeface="Microsoft YaHei"/>
                <a:cs typeface="Microsoft YaHei"/>
              </a:rPr>
              <a:t>修改</a:t>
            </a:r>
            <a:r>
              <a:rPr sz="1600" spc="-20" dirty="0">
                <a:solidFill>
                  <a:srgbClr val="6C976A"/>
                </a:solidFill>
                <a:latin typeface="Microsoft YaHei"/>
                <a:cs typeface="Microsoft YaHei"/>
              </a:rPr>
              <a:t>3</a:t>
            </a:r>
            <a:r>
              <a:rPr sz="1600" spc="-30" dirty="0">
                <a:solidFill>
                  <a:srgbClr val="6C976A"/>
                </a:solidFill>
                <a:latin typeface="Microsoft YaHei"/>
                <a:cs typeface="Microsoft YaHei"/>
              </a:rPr>
              <a:t>：当该节点丢失网络连接，依然可以采用本地时间作为时间服务器为集群中的其它节点提供时间同步</a:t>
            </a:r>
            <a:endParaRPr sz="1600">
              <a:latin typeface="Microsoft YaHei"/>
              <a:cs typeface="Microsoft YaHei"/>
            </a:endParaRPr>
          </a:p>
          <a:p>
            <a:pPr marL="12700">
              <a:lnSpc>
                <a:spcPct val="100000"/>
              </a:lnSpc>
            </a:pPr>
            <a:r>
              <a:rPr sz="1600" dirty="0">
                <a:solidFill>
                  <a:srgbClr val="6C976A"/>
                </a:solidFill>
                <a:latin typeface="Microsoft YaHei"/>
                <a:cs typeface="Microsoft YaHei"/>
              </a:rPr>
              <a:t>server</a:t>
            </a:r>
            <a:r>
              <a:rPr sz="1600" spc="-30" dirty="0">
                <a:solidFill>
                  <a:srgbClr val="6C976A"/>
                </a:solidFill>
                <a:latin typeface="Microsoft YaHei"/>
                <a:cs typeface="Microsoft YaHei"/>
              </a:rPr>
              <a:t> </a:t>
            </a:r>
            <a:r>
              <a:rPr sz="1600" spc="-10" dirty="0">
                <a:solidFill>
                  <a:srgbClr val="6C976A"/>
                </a:solidFill>
                <a:latin typeface="Microsoft YaHei"/>
                <a:cs typeface="Microsoft YaHei"/>
              </a:rPr>
              <a:t>127.127.1.0</a:t>
            </a:r>
            <a:endParaRPr sz="1600">
              <a:latin typeface="Microsoft YaHei"/>
              <a:cs typeface="Microsoft YaHei"/>
            </a:endParaRPr>
          </a:p>
          <a:p>
            <a:pPr marL="12700">
              <a:lnSpc>
                <a:spcPct val="100000"/>
              </a:lnSpc>
            </a:pPr>
            <a:r>
              <a:rPr sz="1600" dirty="0">
                <a:solidFill>
                  <a:srgbClr val="6C976A"/>
                </a:solidFill>
                <a:latin typeface="Microsoft YaHei"/>
                <a:cs typeface="Microsoft YaHei"/>
              </a:rPr>
              <a:t>fudge</a:t>
            </a:r>
            <a:r>
              <a:rPr sz="1600" spc="-65" dirty="0">
                <a:solidFill>
                  <a:srgbClr val="6C976A"/>
                </a:solidFill>
                <a:latin typeface="Microsoft YaHei"/>
                <a:cs typeface="Microsoft YaHei"/>
              </a:rPr>
              <a:t> </a:t>
            </a:r>
            <a:r>
              <a:rPr sz="1600" dirty="0">
                <a:solidFill>
                  <a:srgbClr val="6C976A"/>
                </a:solidFill>
                <a:latin typeface="Microsoft YaHei"/>
                <a:cs typeface="Microsoft YaHei"/>
              </a:rPr>
              <a:t>127.127.1.0</a:t>
            </a:r>
            <a:r>
              <a:rPr sz="1600" spc="-65" dirty="0">
                <a:solidFill>
                  <a:srgbClr val="6C976A"/>
                </a:solidFill>
                <a:latin typeface="Microsoft YaHei"/>
                <a:cs typeface="Microsoft YaHei"/>
              </a:rPr>
              <a:t> </a:t>
            </a:r>
            <a:r>
              <a:rPr sz="1600" dirty="0">
                <a:solidFill>
                  <a:srgbClr val="6C976A"/>
                </a:solidFill>
                <a:latin typeface="Microsoft YaHei"/>
                <a:cs typeface="Microsoft YaHei"/>
              </a:rPr>
              <a:t>stratum</a:t>
            </a:r>
            <a:r>
              <a:rPr sz="1600" spc="-85" dirty="0">
                <a:solidFill>
                  <a:srgbClr val="6C976A"/>
                </a:solidFill>
                <a:latin typeface="Microsoft YaHei"/>
                <a:cs typeface="Microsoft YaHei"/>
              </a:rPr>
              <a:t> </a:t>
            </a:r>
            <a:r>
              <a:rPr sz="1600" spc="-25" dirty="0">
                <a:solidFill>
                  <a:srgbClr val="6C976A"/>
                </a:solidFill>
                <a:latin typeface="Microsoft YaHei"/>
                <a:cs typeface="Microsoft YaHei"/>
              </a:rPr>
              <a:t>10</a:t>
            </a:r>
            <a:endParaRPr sz="1600">
              <a:latin typeface="Microsoft YaHei"/>
              <a:cs typeface="Microsoft YaHei"/>
            </a:endParaRPr>
          </a:p>
          <a:p>
            <a:pPr marL="536575" indent="-523875">
              <a:lnSpc>
                <a:spcPct val="100000"/>
              </a:lnSpc>
              <a:spcBef>
                <a:spcPts val="5"/>
              </a:spcBef>
              <a:buSzPct val="93750"/>
              <a:buAutoNum type="arabicPlain" startAt="3"/>
              <a:tabLst>
                <a:tab pos="536575" algn="l"/>
              </a:tabLst>
            </a:pPr>
            <a:r>
              <a:rPr sz="1600" spc="-20" dirty="0">
                <a:solidFill>
                  <a:srgbClr val="6C976A"/>
                </a:solidFill>
                <a:latin typeface="Microsoft YaHei"/>
                <a:cs typeface="Microsoft YaHei"/>
              </a:rPr>
              <a:t>修改/</a:t>
            </a:r>
            <a:r>
              <a:rPr sz="1600" spc="-10" dirty="0">
                <a:solidFill>
                  <a:srgbClr val="6C976A"/>
                </a:solidFill>
                <a:latin typeface="Microsoft YaHei"/>
                <a:cs typeface="Microsoft YaHei"/>
              </a:rPr>
              <a:t>etc/sysconfig/ntpd</a:t>
            </a:r>
            <a:r>
              <a:rPr sz="1600" spc="-40" dirty="0">
                <a:solidFill>
                  <a:srgbClr val="6C976A"/>
                </a:solidFill>
                <a:latin typeface="Microsoft YaHei"/>
                <a:cs typeface="Microsoft YaHei"/>
              </a:rPr>
              <a:t>文件</a:t>
            </a:r>
            <a:endParaRPr sz="1600">
              <a:latin typeface="Microsoft YaHei"/>
              <a:cs typeface="Microsoft YaHei"/>
            </a:endParaRPr>
          </a:p>
          <a:p>
            <a:pPr marL="12700">
              <a:lnSpc>
                <a:spcPct val="100000"/>
              </a:lnSpc>
            </a:pPr>
            <a:r>
              <a:rPr sz="1600" spc="-25" dirty="0">
                <a:solidFill>
                  <a:srgbClr val="6C976A"/>
                </a:solidFill>
                <a:latin typeface="Microsoft YaHei"/>
                <a:cs typeface="Microsoft YaHei"/>
              </a:rPr>
              <a:t>增加内容如下（让硬件时间与系统时间一起同步</a:t>
            </a:r>
            <a:r>
              <a:rPr sz="1600" spc="-50" dirty="0">
                <a:solidFill>
                  <a:srgbClr val="6C976A"/>
                </a:solidFill>
                <a:latin typeface="Microsoft YaHei"/>
                <a:cs typeface="Microsoft YaHei"/>
              </a:rPr>
              <a:t>）</a:t>
            </a:r>
            <a:endParaRPr sz="1600">
              <a:latin typeface="Microsoft YaHei"/>
              <a:cs typeface="Microsoft YaHei"/>
            </a:endParaRPr>
          </a:p>
          <a:p>
            <a:pPr marL="12700">
              <a:lnSpc>
                <a:spcPct val="100000"/>
              </a:lnSpc>
            </a:pPr>
            <a:r>
              <a:rPr sz="1600" spc="-10" dirty="0">
                <a:solidFill>
                  <a:srgbClr val="6C976A"/>
                </a:solidFill>
                <a:latin typeface="Microsoft YaHei"/>
                <a:cs typeface="Microsoft YaHei"/>
              </a:rPr>
              <a:t>SYNC_HWCLOCK=yes</a:t>
            </a:r>
            <a:endParaRPr sz="1600">
              <a:latin typeface="Microsoft YaHei"/>
              <a:cs typeface="Microsoft YaHei"/>
            </a:endParaRPr>
          </a:p>
          <a:p>
            <a:pPr marL="12700" marR="5406390" indent="523875" algn="just">
              <a:lnSpc>
                <a:spcPct val="100000"/>
              </a:lnSpc>
              <a:buSzPct val="93750"/>
              <a:buAutoNum type="arabicPlain" startAt="4"/>
              <a:tabLst>
                <a:tab pos="536575" algn="l"/>
              </a:tabLst>
            </a:pPr>
            <a:r>
              <a:rPr sz="1600" spc="-25" dirty="0">
                <a:solidFill>
                  <a:srgbClr val="6C976A"/>
                </a:solidFill>
                <a:latin typeface="Microsoft YaHei"/>
                <a:cs typeface="Microsoft YaHei"/>
              </a:rPr>
              <a:t>重新启动</a:t>
            </a:r>
            <a:r>
              <a:rPr sz="1600" spc="-10" dirty="0">
                <a:solidFill>
                  <a:srgbClr val="6C976A"/>
                </a:solidFill>
                <a:latin typeface="Microsoft YaHei"/>
                <a:cs typeface="Microsoft YaHei"/>
              </a:rPr>
              <a:t>ntpd</a:t>
            </a:r>
            <a:r>
              <a:rPr sz="1600" spc="-40" dirty="0">
                <a:solidFill>
                  <a:srgbClr val="6C976A"/>
                </a:solidFill>
                <a:latin typeface="Microsoft YaHei"/>
                <a:cs typeface="Microsoft YaHei"/>
              </a:rPr>
              <a:t>服务</a:t>
            </a:r>
            <a:r>
              <a:rPr sz="1600" spc="-50" dirty="0">
                <a:solidFill>
                  <a:srgbClr val="6C976A"/>
                </a:solidFill>
                <a:latin typeface="Microsoft YaHei"/>
                <a:cs typeface="Microsoft YaHei"/>
              </a:rPr>
              <a:t> </a:t>
            </a:r>
            <a:r>
              <a:rPr sz="1600" spc="-20" dirty="0">
                <a:solidFill>
                  <a:srgbClr val="6C976A"/>
                </a:solidFill>
                <a:latin typeface="Microsoft YaHei"/>
                <a:cs typeface="Microsoft YaHei"/>
              </a:rPr>
              <a:t># </a:t>
            </a:r>
            <a:r>
              <a:rPr sz="1600" dirty="0">
                <a:solidFill>
                  <a:srgbClr val="6C976A"/>
                </a:solidFill>
                <a:latin typeface="Microsoft YaHei"/>
                <a:cs typeface="Microsoft YaHei"/>
              </a:rPr>
              <a:t>systemctl</a:t>
            </a:r>
            <a:r>
              <a:rPr sz="1600" spc="-35" dirty="0">
                <a:solidFill>
                  <a:srgbClr val="6C976A"/>
                </a:solidFill>
                <a:latin typeface="Microsoft YaHei"/>
                <a:cs typeface="Microsoft YaHei"/>
              </a:rPr>
              <a:t> </a:t>
            </a:r>
            <a:r>
              <a:rPr sz="1600" dirty="0">
                <a:solidFill>
                  <a:srgbClr val="6C976A"/>
                </a:solidFill>
                <a:latin typeface="Microsoft YaHei"/>
                <a:cs typeface="Microsoft YaHei"/>
              </a:rPr>
              <a:t>status</a:t>
            </a:r>
            <a:r>
              <a:rPr sz="1600" spc="-35" dirty="0">
                <a:solidFill>
                  <a:srgbClr val="6C976A"/>
                </a:solidFill>
                <a:latin typeface="Microsoft YaHei"/>
                <a:cs typeface="Microsoft YaHei"/>
              </a:rPr>
              <a:t> </a:t>
            </a:r>
            <a:r>
              <a:rPr sz="1600" spc="-20" dirty="0">
                <a:solidFill>
                  <a:srgbClr val="6C976A"/>
                </a:solidFill>
                <a:latin typeface="Microsoft YaHei"/>
                <a:cs typeface="Microsoft YaHei"/>
              </a:rPr>
              <a:t>ntpd </a:t>
            </a:r>
            <a:r>
              <a:rPr sz="1600" spc="-25" dirty="0">
                <a:solidFill>
                  <a:srgbClr val="6C976A"/>
                </a:solidFill>
                <a:latin typeface="Microsoft YaHei"/>
                <a:cs typeface="Microsoft YaHei"/>
              </a:rPr>
              <a:t># </a:t>
            </a:r>
            <a:r>
              <a:rPr sz="1600" dirty="0">
                <a:solidFill>
                  <a:srgbClr val="6C976A"/>
                </a:solidFill>
                <a:latin typeface="Microsoft YaHei"/>
                <a:cs typeface="Microsoft YaHei"/>
              </a:rPr>
              <a:t>systemctl</a:t>
            </a:r>
            <a:r>
              <a:rPr sz="1600" spc="-40" dirty="0">
                <a:solidFill>
                  <a:srgbClr val="6C976A"/>
                </a:solidFill>
                <a:latin typeface="Microsoft YaHei"/>
                <a:cs typeface="Microsoft YaHei"/>
              </a:rPr>
              <a:t> </a:t>
            </a:r>
            <a:r>
              <a:rPr sz="1600" dirty="0">
                <a:solidFill>
                  <a:srgbClr val="6C976A"/>
                </a:solidFill>
                <a:latin typeface="Microsoft YaHei"/>
                <a:cs typeface="Microsoft YaHei"/>
              </a:rPr>
              <a:t>restart</a:t>
            </a:r>
            <a:r>
              <a:rPr sz="1600" spc="-30" dirty="0">
                <a:solidFill>
                  <a:srgbClr val="6C976A"/>
                </a:solidFill>
                <a:latin typeface="Microsoft YaHei"/>
                <a:cs typeface="Microsoft YaHei"/>
              </a:rPr>
              <a:t> </a:t>
            </a:r>
            <a:r>
              <a:rPr sz="1600" spc="-20" dirty="0">
                <a:solidFill>
                  <a:srgbClr val="6C976A"/>
                </a:solidFill>
                <a:latin typeface="Microsoft YaHei"/>
                <a:cs typeface="Microsoft YaHei"/>
              </a:rPr>
              <a:t>ntpd</a:t>
            </a:r>
            <a:endParaRPr sz="1600">
              <a:latin typeface="Microsoft YaHei"/>
              <a:cs typeface="Microsoft YaHei"/>
            </a:endParaRPr>
          </a:p>
          <a:p>
            <a:pPr marL="536575" indent="-523875">
              <a:lnSpc>
                <a:spcPct val="100000"/>
              </a:lnSpc>
              <a:buSzPct val="93750"/>
              <a:buAutoNum type="arabicPlain" startAt="4"/>
              <a:tabLst>
                <a:tab pos="536575" algn="l"/>
              </a:tabLst>
            </a:pPr>
            <a:r>
              <a:rPr sz="1600" spc="-25" dirty="0">
                <a:solidFill>
                  <a:srgbClr val="6C976A"/>
                </a:solidFill>
                <a:latin typeface="Microsoft YaHei"/>
                <a:cs typeface="Microsoft YaHei"/>
              </a:rPr>
              <a:t>设置</a:t>
            </a:r>
            <a:r>
              <a:rPr sz="1600" spc="-10" dirty="0">
                <a:solidFill>
                  <a:srgbClr val="6C976A"/>
                </a:solidFill>
                <a:latin typeface="Microsoft YaHei"/>
                <a:cs typeface="Microsoft YaHei"/>
              </a:rPr>
              <a:t>ntpd</a:t>
            </a:r>
            <a:r>
              <a:rPr sz="1600" spc="-30" dirty="0">
                <a:solidFill>
                  <a:srgbClr val="6C976A"/>
                </a:solidFill>
                <a:latin typeface="Microsoft YaHei"/>
                <a:cs typeface="Microsoft YaHei"/>
              </a:rPr>
              <a:t>服务开机启动</a:t>
            </a:r>
            <a:endParaRPr sz="1600">
              <a:latin typeface="Microsoft YaHei"/>
              <a:cs typeface="Microsoft YaHei"/>
            </a:endParaRPr>
          </a:p>
          <a:p>
            <a:pPr marL="12700">
              <a:lnSpc>
                <a:spcPct val="100000"/>
              </a:lnSpc>
            </a:pPr>
            <a:r>
              <a:rPr sz="1600" dirty="0">
                <a:solidFill>
                  <a:srgbClr val="6C976A"/>
                </a:solidFill>
                <a:latin typeface="Microsoft YaHei"/>
                <a:cs typeface="Microsoft YaHei"/>
              </a:rPr>
              <a:t>#</a:t>
            </a:r>
            <a:r>
              <a:rPr sz="1600" spc="-50" dirty="0">
                <a:solidFill>
                  <a:srgbClr val="6C976A"/>
                </a:solidFill>
                <a:latin typeface="Microsoft YaHei"/>
                <a:cs typeface="Microsoft YaHei"/>
              </a:rPr>
              <a:t> </a:t>
            </a:r>
            <a:r>
              <a:rPr sz="1600" dirty="0">
                <a:solidFill>
                  <a:srgbClr val="6C976A"/>
                </a:solidFill>
                <a:latin typeface="Microsoft YaHei"/>
                <a:cs typeface="Microsoft YaHei"/>
              </a:rPr>
              <a:t>systemctl</a:t>
            </a:r>
            <a:r>
              <a:rPr sz="1600" spc="-40" dirty="0">
                <a:solidFill>
                  <a:srgbClr val="6C976A"/>
                </a:solidFill>
                <a:latin typeface="Microsoft YaHei"/>
                <a:cs typeface="Microsoft YaHei"/>
              </a:rPr>
              <a:t> </a:t>
            </a:r>
            <a:r>
              <a:rPr sz="1600" dirty="0">
                <a:solidFill>
                  <a:srgbClr val="6C976A"/>
                </a:solidFill>
                <a:latin typeface="Microsoft YaHei"/>
                <a:cs typeface="Microsoft YaHei"/>
              </a:rPr>
              <a:t>enable</a:t>
            </a:r>
            <a:r>
              <a:rPr sz="1600" spc="-25" dirty="0">
                <a:solidFill>
                  <a:srgbClr val="6C976A"/>
                </a:solidFill>
                <a:latin typeface="Microsoft YaHei"/>
                <a:cs typeface="Microsoft YaHei"/>
              </a:rPr>
              <a:t> </a:t>
            </a:r>
            <a:r>
              <a:rPr sz="1600" spc="-20" dirty="0">
                <a:solidFill>
                  <a:srgbClr val="6C976A"/>
                </a:solidFill>
                <a:latin typeface="Microsoft YaHei"/>
                <a:cs typeface="Microsoft YaHei"/>
              </a:rPr>
              <a:t>ntpd</a:t>
            </a:r>
            <a:endParaRPr sz="1600">
              <a:latin typeface="Microsoft YaHei"/>
              <a:cs typeface="Microsoft YaHei"/>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配置时间同步</a:t>
            </a:r>
            <a:endParaRPr sz="1800">
              <a:latin typeface="Microsoft YaHei"/>
              <a:cs typeface="Microsoft YaHei"/>
            </a:endParaRPr>
          </a:p>
        </p:txBody>
      </p:sp>
      <p:sp>
        <p:nvSpPr>
          <p:cNvPr id="3" name="object 3"/>
          <p:cNvSpPr/>
          <p:nvPr/>
        </p:nvSpPr>
        <p:spPr>
          <a:xfrm>
            <a:off x="3613911" y="40"/>
            <a:ext cx="7925434" cy="6837680"/>
          </a:xfrm>
          <a:custGeom>
            <a:avLst/>
            <a:gdLst/>
            <a:ahLst/>
            <a:cxnLst/>
            <a:rect l="l" t="t" r="r" b="b"/>
            <a:pathLst>
              <a:path w="7925434" h="6837680">
                <a:moveTo>
                  <a:pt x="0" y="6837299"/>
                </a:moveTo>
                <a:lnTo>
                  <a:pt x="7925434" y="6837299"/>
                </a:lnTo>
                <a:lnTo>
                  <a:pt x="7925434" y="0"/>
                </a:lnTo>
                <a:lnTo>
                  <a:pt x="0" y="0"/>
                </a:lnTo>
                <a:lnTo>
                  <a:pt x="0" y="6837299"/>
                </a:lnTo>
                <a:close/>
              </a:path>
            </a:pathLst>
          </a:custGeom>
          <a:ln w="31750">
            <a:solidFill>
              <a:srgbClr val="6C976A"/>
            </a:solidFill>
          </a:ln>
        </p:spPr>
        <p:txBody>
          <a:bodyPr wrap="square" lIns="0" tIns="0" rIns="0" bIns="0" rtlCol="0"/>
          <a:lstStyle/>
          <a:p>
            <a:endParaRPr/>
          </a:p>
        </p:txBody>
      </p:sp>
      <p:sp>
        <p:nvSpPr>
          <p:cNvPr id="4" name="object 4"/>
          <p:cNvSpPr txBox="1">
            <a:spLocks noGrp="1"/>
          </p:cNvSpPr>
          <p:nvPr>
            <p:ph type="title"/>
          </p:nvPr>
        </p:nvSpPr>
        <p:spPr>
          <a:xfrm>
            <a:off x="3647313" y="79324"/>
            <a:ext cx="4948555" cy="391795"/>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6C976A"/>
                </a:solidFill>
                <a:latin typeface="Microsoft YaHei"/>
                <a:cs typeface="Microsoft YaHei"/>
              </a:rPr>
              <a:t>2</a:t>
            </a:r>
            <a:r>
              <a:rPr sz="2400" b="0" spc="-10" dirty="0">
                <a:solidFill>
                  <a:srgbClr val="6C976A"/>
                </a:solidFill>
                <a:latin typeface="Microsoft YaHei"/>
                <a:cs typeface="Microsoft YaHei"/>
              </a:rPr>
              <a:t>. 其它主机的配置（</a:t>
            </a:r>
            <a:r>
              <a:rPr sz="2400" b="0" spc="-5" dirty="0">
                <a:solidFill>
                  <a:srgbClr val="6C976A"/>
                </a:solidFill>
                <a:latin typeface="Microsoft YaHei"/>
                <a:cs typeface="Microsoft YaHei"/>
              </a:rPr>
              <a:t>必须</a:t>
            </a:r>
            <a:r>
              <a:rPr sz="2400" b="0" spc="-10" dirty="0">
                <a:solidFill>
                  <a:srgbClr val="6C976A"/>
                </a:solidFill>
                <a:latin typeface="Microsoft YaHei"/>
                <a:cs typeface="Microsoft YaHei"/>
              </a:rPr>
              <a:t>root用户</a:t>
            </a:r>
            <a:r>
              <a:rPr sz="2400" b="0" spc="-50" dirty="0">
                <a:solidFill>
                  <a:srgbClr val="6C976A"/>
                </a:solidFill>
                <a:latin typeface="Microsoft YaHei"/>
                <a:cs typeface="Microsoft YaHei"/>
              </a:rPr>
              <a:t>）</a:t>
            </a:r>
            <a:endParaRPr sz="2400">
              <a:latin typeface="Microsoft YaHei"/>
              <a:cs typeface="Microsoft YaHei"/>
            </a:endParaRPr>
          </a:p>
        </p:txBody>
      </p:sp>
      <p:sp>
        <p:nvSpPr>
          <p:cNvPr id="5" name="object 5"/>
          <p:cNvSpPr txBox="1"/>
          <p:nvPr/>
        </p:nvSpPr>
        <p:spPr>
          <a:xfrm>
            <a:off x="3647313" y="811529"/>
            <a:ext cx="7035800" cy="3683635"/>
          </a:xfrm>
          <a:prstGeom prst="rect">
            <a:avLst/>
          </a:prstGeom>
        </p:spPr>
        <p:txBody>
          <a:bodyPr vert="horz" wrap="square" lIns="0" tIns="12700" rIns="0" bIns="0" rtlCol="0">
            <a:spAutoFit/>
          </a:bodyPr>
          <a:lstStyle/>
          <a:p>
            <a:pPr marL="800100" indent="-787400">
              <a:lnSpc>
                <a:spcPct val="100000"/>
              </a:lnSpc>
              <a:spcBef>
                <a:spcPts val="100"/>
              </a:spcBef>
              <a:buSzPct val="95833"/>
              <a:buAutoNum type="arabicPlain"/>
              <a:tabLst>
                <a:tab pos="800100" algn="l"/>
              </a:tabLst>
            </a:pPr>
            <a:r>
              <a:rPr sz="2400" spc="-5" dirty="0">
                <a:solidFill>
                  <a:srgbClr val="6C976A"/>
                </a:solidFill>
                <a:latin typeface="Microsoft YaHei"/>
                <a:cs typeface="Microsoft YaHei"/>
              </a:rPr>
              <a:t>在其它机器配置十分钟与时间服务器同步一次</a:t>
            </a:r>
            <a:endParaRPr sz="2400">
              <a:latin typeface="Microsoft YaHei"/>
              <a:cs typeface="Microsoft YaHei"/>
            </a:endParaRPr>
          </a:p>
          <a:p>
            <a:pPr marL="12700">
              <a:lnSpc>
                <a:spcPct val="100000"/>
              </a:lnSpc>
            </a:pPr>
            <a:r>
              <a:rPr sz="2400" dirty="0">
                <a:solidFill>
                  <a:srgbClr val="6C976A"/>
                </a:solidFill>
                <a:latin typeface="Microsoft YaHei"/>
                <a:cs typeface="Microsoft YaHei"/>
              </a:rPr>
              <a:t>#</a:t>
            </a:r>
            <a:r>
              <a:rPr sz="2400" spc="-45" dirty="0">
                <a:solidFill>
                  <a:srgbClr val="6C976A"/>
                </a:solidFill>
                <a:latin typeface="Microsoft YaHei"/>
                <a:cs typeface="Microsoft YaHei"/>
              </a:rPr>
              <a:t> </a:t>
            </a:r>
            <a:r>
              <a:rPr sz="2400" dirty="0">
                <a:solidFill>
                  <a:srgbClr val="6C976A"/>
                </a:solidFill>
                <a:latin typeface="Microsoft YaHei"/>
                <a:cs typeface="Microsoft YaHei"/>
              </a:rPr>
              <a:t>crontab</a:t>
            </a:r>
            <a:r>
              <a:rPr sz="2400" spc="-40" dirty="0">
                <a:solidFill>
                  <a:srgbClr val="6C976A"/>
                </a:solidFill>
                <a:latin typeface="Microsoft YaHei"/>
                <a:cs typeface="Microsoft YaHei"/>
              </a:rPr>
              <a:t> </a:t>
            </a:r>
            <a:r>
              <a:rPr sz="2400" dirty="0">
                <a:solidFill>
                  <a:srgbClr val="6C976A"/>
                </a:solidFill>
                <a:latin typeface="Microsoft YaHei"/>
                <a:cs typeface="Microsoft YaHei"/>
              </a:rPr>
              <a:t>-</a:t>
            </a:r>
            <a:r>
              <a:rPr sz="2400" spc="-50" dirty="0">
                <a:solidFill>
                  <a:srgbClr val="6C976A"/>
                </a:solidFill>
                <a:latin typeface="Microsoft YaHei"/>
                <a:cs typeface="Microsoft YaHei"/>
              </a:rPr>
              <a:t>e</a:t>
            </a:r>
            <a:endParaRPr sz="2400">
              <a:latin typeface="Microsoft YaHei"/>
              <a:cs typeface="Microsoft YaHei"/>
            </a:endParaRPr>
          </a:p>
          <a:p>
            <a:pPr marL="12700">
              <a:lnSpc>
                <a:spcPct val="100000"/>
              </a:lnSpc>
            </a:pPr>
            <a:r>
              <a:rPr sz="2400" spc="-15" dirty="0">
                <a:solidFill>
                  <a:srgbClr val="6C976A"/>
                </a:solidFill>
                <a:latin typeface="Microsoft YaHei"/>
                <a:cs typeface="Microsoft YaHei"/>
              </a:rPr>
              <a:t>编写定时任务如下：</a:t>
            </a:r>
            <a:endParaRPr sz="2400">
              <a:latin typeface="Microsoft YaHei"/>
              <a:cs typeface="Microsoft YaHei"/>
            </a:endParaRPr>
          </a:p>
          <a:p>
            <a:pPr marL="12700">
              <a:lnSpc>
                <a:spcPct val="100000"/>
              </a:lnSpc>
            </a:pPr>
            <a:r>
              <a:rPr sz="2400" dirty="0">
                <a:solidFill>
                  <a:srgbClr val="6C976A"/>
                </a:solidFill>
                <a:latin typeface="Microsoft YaHei"/>
                <a:cs typeface="Microsoft YaHei"/>
              </a:rPr>
              <a:t>*/10</a:t>
            </a:r>
            <a:r>
              <a:rPr sz="2400" spc="-25" dirty="0">
                <a:solidFill>
                  <a:srgbClr val="6C976A"/>
                </a:solidFill>
                <a:latin typeface="Microsoft YaHei"/>
                <a:cs typeface="Microsoft YaHei"/>
              </a:rPr>
              <a:t> </a:t>
            </a:r>
            <a:r>
              <a:rPr sz="2400" dirty="0">
                <a:solidFill>
                  <a:srgbClr val="6C976A"/>
                </a:solidFill>
                <a:latin typeface="Microsoft YaHei"/>
                <a:cs typeface="Microsoft YaHei"/>
              </a:rPr>
              <a:t>*</a:t>
            </a:r>
            <a:r>
              <a:rPr sz="2400" spc="-30" dirty="0">
                <a:solidFill>
                  <a:srgbClr val="6C976A"/>
                </a:solidFill>
                <a:latin typeface="Microsoft YaHei"/>
                <a:cs typeface="Microsoft YaHei"/>
              </a:rPr>
              <a:t> </a:t>
            </a:r>
            <a:r>
              <a:rPr sz="2400" dirty="0">
                <a:solidFill>
                  <a:srgbClr val="6C976A"/>
                </a:solidFill>
                <a:latin typeface="Microsoft YaHei"/>
                <a:cs typeface="Microsoft YaHei"/>
              </a:rPr>
              <a:t>*</a:t>
            </a:r>
            <a:r>
              <a:rPr sz="2400" spc="-35" dirty="0">
                <a:solidFill>
                  <a:srgbClr val="6C976A"/>
                </a:solidFill>
                <a:latin typeface="Microsoft YaHei"/>
                <a:cs typeface="Microsoft YaHei"/>
              </a:rPr>
              <a:t> </a:t>
            </a:r>
            <a:r>
              <a:rPr sz="2400" dirty="0">
                <a:solidFill>
                  <a:srgbClr val="6C976A"/>
                </a:solidFill>
                <a:latin typeface="Microsoft YaHei"/>
                <a:cs typeface="Microsoft YaHei"/>
              </a:rPr>
              <a:t>*</a:t>
            </a:r>
            <a:r>
              <a:rPr sz="2400" spc="-45" dirty="0">
                <a:solidFill>
                  <a:srgbClr val="6C976A"/>
                </a:solidFill>
                <a:latin typeface="Microsoft YaHei"/>
                <a:cs typeface="Microsoft YaHei"/>
              </a:rPr>
              <a:t> </a:t>
            </a:r>
            <a:r>
              <a:rPr sz="2400" dirty="0">
                <a:solidFill>
                  <a:srgbClr val="6C976A"/>
                </a:solidFill>
                <a:latin typeface="Microsoft YaHei"/>
                <a:cs typeface="Microsoft YaHei"/>
              </a:rPr>
              <a:t>*</a:t>
            </a:r>
            <a:r>
              <a:rPr sz="2400" spc="-35" dirty="0">
                <a:solidFill>
                  <a:srgbClr val="6C976A"/>
                </a:solidFill>
                <a:latin typeface="Microsoft YaHei"/>
                <a:cs typeface="Microsoft YaHei"/>
              </a:rPr>
              <a:t> </a:t>
            </a:r>
            <a:r>
              <a:rPr sz="2400" dirty="0">
                <a:solidFill>
                  <a:srgbClr val="6C976A"/>
                </a:solidFill>
                <a:latin typeface="Microsoft YaHei"/>
                <a:cs typeface="Microsoft YaHei"/>
              </a:rPr>
              <a:t>/usr/sbin/ntpdate</a:t>
            </a:r>
            <a:r>
              <a:rPr sz="2400" spc="-20" dirty="0">
                <a:solidFill>
                  <a:srgbClr val="6C976A"/>
                </a:solidFill>
                <a:latin typeface="Microsoft YaHei"/>
                <a:cs typeface="Microsoft YaHei"/>
              </a:rPr>
              <a:t> </a:t>
            </a:r>
            <a:r>
              <a:rPr sz="2400" spc="-10" dirty="0">
                <a:solidFill>
                  <a:srgbClr val="6C976A"/>
                </a:solidFill>
                <a:latin typeface="Microsoft YaHei"/>
                <a:cs typeface="Microsoft YaHei"/>
              </a:rPr>
              <a:t>hadoop1</a:t>
            </a:r>
            <a:endParaRPr sz="2400">
              <a:latin typeface="Microsoft YaHei"/>
              <a:cs typeface="Microsoft YaHei"/>
            </a:endParaRPr>
          </a:p>
          <a:p>
            <a:pPr marL="799465" indent="-786765">
              <a:lnSpc>
                <a:spcPct val="100000"/>
              </a:lnSpc>
              <a:spcBef>
                <a:spcPts val="2880"/>
              </a:spcBef>
              <a:buSzPct val="95833"/>
              <a:buAutoNum type="arabicPlain" startAt="2"/>
              <a:tabLst>
                <a:tab pos="799465" algn="l"/>
              </a:tabLst>
            </a:pPr>
            <a:r>
              <a:rPr sz="2400" spc="-20" dirty="0">
                <a:solidFill>
                  <a:srgbClr val="6C976A"/>
                </a:solidFill>
                <a:latin typeface="Microsoft YaHei"/>
                <a:cs typeface="Microsoft YaHei"/>
              </a:rPr>
              <a:t>修改任意机器时间</a:t>
            </a:r>
            <a:endParaRPr sz="2400">
              <a:latin typeface="Microsoft YaHei"/>
              <a:cs typeface="Microsoft YaHei"/>
            </a:endParaRPr>
          </a:p>
          <a:p>
            <a:pPr marL="12700">
              <a:lnSpc>
                <a:spcPct val="100000"/>
              </a:lnSpc>
            </a:pPr>
            <a:r>
              <a:rPr sz="2400" dirty="0">
                <a:solidFill>
                  <a:srgbClr val="6C976A"/>
                </a:solidFill>
                <a:latin typeface="Microsoft YaHei"/>
                <a:cs typeface="Microsoft YaHei"/>
              </a:rPr>
              <a:t>#</a:t>
            </a:r>
            <a:r>
              <a:rPr sz="2400" spc="-20" dirty="0">
                <a:solidFill>
                  <a:srgbClr val="6C976A"/>
                </a:solidFill>
                <a:latin typeface="Microsoft YaHei"/>
                <a:cs typeface="Microsoft YaHei"/>
              </a:rPr>
              <a:t> </a:t>
            </a:r>
            <a:r>
              <a:rPr sz="2400" dirty="0">
                <a:solidFill>
                  <a:srgbClr val="6C976A"/>
                </a:solidFill>
                <a:latin typeface="Microsoft YaHei"/>
                <a:cs typeface="Microsoft YaHei"/>
              </a:rPr>
              <a:t>date</a:t>
            </a:r>
            <a:r>
              <a:rPr sz="2400" spc="-10" dirty="0">
                <a:solidFill>
                  <a:srgbClr val="6C976A"/>
                </a:solidFill>
                <a:latin typeface="Microsoft YaHei"/>
                <a:cs typeface="Microsoft YaHei"/>
              </a:rPr>
              <a:t> </a:t>
            </a:r>
            <a:r>
              <a:rPr sz="2400" dirty="0">
                <a:solidFill>
                  <a:srgbClr val="6C976A"/>
                </a:solidFill>
                <a:latin typeface="Microsoft YaHei"/>
                <a:cs typeface="Microsoft YaHei"/>
              </a:rPr>
              <a:t>–s</a:t>
            </a:r>
            <a:r>
              <a:rPr sz="2400" spc="-20" dirty="0">
                <a:solidFill>
                  <a:srgbClr val="6C976A"/>
                </a:solidFill>
                <a:latin typeface="Microsoft YaHei"/>
                <a:cs typeface="Microsoft YaHei"/>
              </a:rPr>
              <a:t> </a:t>
            </a:r>
            <a:r>
              <a:rPr sz="2400" spc="-25" dirty="0">
                <a:solidFill>
                  <a:srgbClr val="6C976A"/>
                </a:solidFill>
                <a:latin typeface="Microsoft YaHei"/>
                <a:cs typeface="Microsoft YaHei"/>
              </a:rPr>
              <a:t>“2017-</a:t>
            </a:r>
            <a:r>
              <a:rPr sz="2400" spc="-10" dirty="0">
                <a:solidFill>
                  <a:srgbClr val="6C976A"/>
                </a:solidFill>
                <a:latin typeface="Microsoft YaHei"/>
                <a:cs typeface="Microsoft YaHei"/>
              </a:rPr>
              <a:t>9-</a:t>
            </a:r>
            <a:r>
              <a:rPr sz="2400" dirty="0">
                <a:solidFill>
                  <a:srgbClr val="6C976A"/>
                </a:solidFill>
                <a:latin typeface="Microsoft YaHei"/>
                <a:cs typeface="Microsoft YaHei"/>
              </a:rPr>
              <a:t>11</a:t>
            </a:r>
            <a:r>
              <a:rPr sz="2400" spc="35" dirty="0">
                <a:solidFill>
                  <a:srgbClr val="6C976A"/>
                </a:solidFill>
                <a:latin typeface="Microsoft YaHei"/>
                <a:cs typeface="Microsoft YaHei"/>
              </a:rPr>
              <a:t> </a:t>
            </a:r>
            <a:r>
              <a:rPr sz="2400" spc="-10" dirty="0">
                <a:solidFill>
                  <a:srgbClr val="6C976A"/>
                </a:solidFill>
                <a:latin typeface="Microsoft YaHei"/>
                <a:cs typeface="Microsoft YaHei"/>
              </a:rPr>
              <a:t>11：11：11”</a:t>
            </a:r>
            <a:endParaRPr sz="2400">
              <a:latin typeface="Microsoft YaHei"/>
              <a:cs typeface="Microsoft YaHei"/>
            </a:endParaRPr>
          </a:p>
          <a:p>
            <a:pPr marL="800100" indent="-787400">
              <a:lnSpc>
                <a:spcPct val="100000"/>
              </a:lnSpc>
              <a:spcBef>
                <a:spcPts val="2885"/>
              </a:spcBef>
              <a:buSzPct val="95833"/>
              <a:buAutoNum type="arabicPlain" startAt="3"/>
              <a:tabLst>
                <a:tab pos="800100" algn="l"/>
              </a:tabLst>
            </a:pPr>
            <a:r>
              <a:rPr sz="2400" spc="-5" dirty="0">
                <a:solidFill>
                  <a:srgbClr val="6C976A"/>
                </a:solidFill>
                <a:latin typeface="Microsoft YaHei"/>
                <a:cs typeface="Microsoft YaHei"/>
              </a:rPr>
              <a:t>十分钟后观察是否与时间服务器同步</a:t>
            </a:r>
            <a:endParaRPr sz="2400">
              <a:latin typeface="Microsoft YaHei"/>
              <a:cs typeface="Microsoft YaHei"/>
            </a:endParaRPr>
          </a:p>
          <a:p>
            <a:pPr marL="12700">
              <a:lnSpc>
                <a:spcPct val="100000"/>
              </a:lnSpc>
            </a:pPr>
            <a:r>
              <a:rPr sz="2400" spc="-15" dirty="0">
                <a:solidFill>
                  <a:srgbClr val="6C976A"/>
                </a:solidFill>
                <a:latin typeface="Microsoft YaHei"/>
                <a:cs typeface="Microsoft YaHei"/>
              </a:rPr>
              <a:t>说明：测试时可以将十分钟改为一分钟，节约时间。</a:t>
            </a:r>
            <a:endParaRPr sz="2400">
              <a:latin typeface="Microsoft YaHei"/>
              <a:cs typeface="Microsoft YaHei"/>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源码编译</a:t>
            </a:r>
            <a:endParaRPr sz="1800">
              <a:latin typeface="Microsoft YaHei"/>
              <a:cs typeface="Microsoft YaHei"/>
            </a:endParaRPr>
          </a:p>
        </p:txBody>
      </p:sp>
      <p:sp>
        <p:nvSpPr>
          <p:cNvPr id="3" name="object 3"/>
          <p:cNvSpPr txBox="1">
            <a:spLocks noGrp="1"/>
          </p:cNvSpPr>
          <p:nvPr>
            <p:ph type="title"/>
          </p:nvPr>
        </p:nvSpPr>
        <p:spPr>
          <a:xfrm>
            <a:off x="2133219" y="2216150"/>
            <a:ext cx="7925434" cy="2760980"/>
          </a:xfrm>
          <a:prstGeom prst="rect">
            <a:avLst/>
          </a:prstGeom>
          <a:ln w="31750">
            <a:solidFill>
              <a:srgbClr val="6C976A"/>
            </a:solidFill>
          </a:ln>
        </p:spPr>
        <p:txBody>
          <a:bodyPr vert="horz" wrap="square" lIns="0" tIns="177165" rIns="0" bIns="0" rtlCol="0">
            <a:spAutoFit/>
          </a:bodyPr>
          <a:lstStyle/>
          <a:p>
            <a:pPr marL="266065">
              <a:lnSpc>
                <a:spcPct val="100000"/>
              </a:lnSpc>
              <a:spcBef>
                <a:spcPts val="1395"/>
              </a:spcBef>
            </a:pPr>
            <a:r>
              <a:rPr sz="3200" b="0" dirty="0">
                <a:solidFill>
                  <a:srgbClr val="6C976A"/>
                </a:solidFill>
                <a:latin typeface="Microsoft YaHei"/>
                <a:cs typeface="Microsoft YaHei"/>
              </a:rPr>
              <a:t>5</a:t>
            </a:r>
            <a:r>
              <a:rPr sz="3200" b="0" spc="35" dirty="0">
                <a:solidFill>
                  <a:srgbClr val="6C976A"/>
                </a:solidFill>
                <a:latin typeface="Microsoft YaHei"/>
                <a:cs typeface="Microsoft YaHei"/>
              </a:rPr>
              <a:t> </a:t>
            </a:r>
            <a:r>
              <a:rPr sz="3200" b="0" spc="-25" dirty="0">
                <a:solidFill>
                  <a:srgbClr val="6C976A"/>
                </a:solidFill>
                <a:latin typeface="Microsoft YaHei"/>
                <a:cs typeface="Microsoft YaHei"/>
              </a:rPr>
              <a:t>Hadoop</a:t>
            </a:r>
            <a:r>
              <a:rPr sz="3200" b="0" spc="-15" dirty="0">
                <a:solidFill>
                  <a:srgbClr val="6C976A"/>
                </a:solidFill>
                <a:latin typeface="Microsoft YaHei"/>
                <a:cs typeface="Microsoft YaHei"/>
              </a:rPr>
              <a:t>源码编译</a:t>
            </a:r>
            <a:endParaRPr sz="3200">
              <a:latin typeface="Microsoft YaHei"/>
              <a:cs typeface="Microsoft YaHei"/>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spc="-20" dirty="0">
                <a:solidFill>
                  <a:srgbClr val="CCE8CF"/>
                </a:solidFill>
              </a:rPr>
              <a:t>Hadoop</a:t>
            </a:r>
            <a:r>
              <a:rPr sz="1800" spc="-15" dirty="0">
                <a:solidFill>
                  <a:srgbClr val="CCE8CF"/>
                </a:solidFill>
              </a:rPr>
              <a:t>源码编译</a:t>
            </a:r>
            <a:endParaRPr sz="1800"/>
          </a:p>
        </p:txBody>
      </p:sp>
      <p:sp>
        <p:nvSpPr>
          <p:cNvPr id="3" name="object 3"/>
          <p:cNvSpPr/>
          <p:nvPr/>
        </p:nvSpPr>
        <p:spPr>
          <a:xfrm>
            <a:off x="2132329" y="1840382"/>
            <a:ext cx="7925434" cy="3988435"/>
          </a:xfrm>
          <a:custGeom>
            <a:avLst/>
            <a:gdLst/>
            <a:ahLst/>
            <a:cxnLst/>
            <a:rect l="l" t="t" r="r" b="b"/>
            <a:pathLst>
              <a:path w="7925434" h="3988435">
                <a:moveTo>
                  <a:pt x="0" y="3988308"/>
                </a:moveTo>
                <a:lnTo>
                  <a:pt x="7925434" y="3988308"/>
                </a:lnTo>
                <a:lnTo>
                  <a:pt x="7925434" y="0"/>
                </a:lnTo>
                <a:lnTo>
                  <a:pt x="0" y="0"/>
                </a:lnTo>
                <a:lnTo>
                  <a:pt x="0" y="3988308"/>
                </a:lnTo>
                <a:close/>
              </a:path>
            </a:pathLst>
          </a:custGeom>
          <a:ln w="31750">
            <a:solidFill>
              <a:srgbClr val="6C976A"/>
            </a:solidFill>
          </a:ln>
        </p:spPr>
        <p:txBody>
          <a:bodyPr wrap="square" lIns="0" tIns="0" rIns="0" bIns="0" rtlCol="0"/>
          <a:lstStyle/>
          <a:p>
            <a:endParaRPr/>
          </a:p>
        </p:txBody>
      </p:sp>
      <p:sp>
        <p:nvSpPr>
          <p:cNvPr id="4" name="object 4"/>
          <p:cNvSpPr txBox="1"/>
          <p:nvPr/>
        </p:nvSpPr>
        <p:spPr>
          <a:xfrm>
            <a:off x="2412619" y="2017522"/>
            <a:ext cx="7397115" cy="2159635"/>
          </a:xfrm>
          <a:prstGeom prst="rect">
            <a:avLst/>
          </a:prstGeom>
        </p:spPr>
        <p:txBody>
          <a:bodyPr vert="horz" wrap="square" lIns="0" tIns="12065" rIns="0" bIns="0" rtlCol="0">
            <a:spAutoFit/>
          </a:bodyPr>
          <a:lstStyle/>
          <a:p>
            <a:pPr marL="323850" indent="-311150">
              <a:lnSpc>
                <a:spcPct val="100000"/>
              </a:lnSpc>
              <a:spcBef>
                <a:spcPts val="95"/>
              </a:spcBef>
              <a:buAutoNum type="arabicPlain"/>
              <a:tabLst>
                <a:tab pos="323850" algn="l"/>
              </a:tabLst>
            </a:pPr>
            <a:r>
              <a:rPr sz="2800" spc="-35" dirty="0">
                <a:solidFill>
                  <a:srgbClr val="6C976A"/>
                </a:solidFill>
                <a:latin typeface="Microsoft YaHei"/>
                <a:cs typeface="Microsoft YaHei"/>
              </a:rPr>
              <a:t>下载的源码是</a:t>
            </a:r>
            <a:r>
              <a:rPr sz="2800" dirty="0">
                <a:solidFill>
                  <a:srgbClr val="6C976A"/>
                </a:solidFill>
                <a:latin typeface="Microsoft YaHei"/>
                <a:cs typeface="Microsoft YaHei"/>
              </a:rPr>
              <a:t>32</a:t>
            </a:r>
            <a:r>
              <a:rPr sz="2800" spc="-35" dirty="0">
                <a:solidFill>
                  <a:srgbClr val="6C976A"/>
                </a:solidFill>
                <a:latin typeface="Microsoft YaHei"/>
                <a:cs typeface="Microsoft YaHei"/>
              </a:rPr>
              <a:t>位的，需要编译成</a:t>
            </a:r>
            <a:r>
              <a:rPr sz="2800" dirty="0">
                <a:solidFill>
                  <a:srgbClr val="6C976A"/>
                </a:solidFill>
                <a:latin typeface="Microsoft YaHei"/>
                <a:cs typeface="Microsoft YaHei"/>
              </a:rPr>
              <a:t>64</a:t>
            </a:r>
            <a:r>
              <a:rPr sz="2800" spc="-40" dirty="0">
                <a:solidFill>
                  <a:srgbClr val="6C976A"/>
                </a:solidFill>
                <a:latin typeface="Microsoft YaHei"/>
                <a:cs typeface="Microsoft YaHei"/>
              </a:rPr>
              <a:t>位的；</a:t>
            </a:r>
            <a:endParaRPr sz="2800">
              <a:latin typeface="Microsoft YaHei"/>
              <a:cs typeface="Microsoft YaHei"/>
            </a:endParaRPr>
          </a:p>
          <a:p>
            <a:pPr marL="323850" indent="-311150">
              <a:lnSpc>
                <a:spcPct val="100000"/>
              </a:lnSpc>
              <a:spcBef>
                <a:spcPts val="3360"/>
              </a:spcBef>
              <a:buAutoNum type="arabicPlain"/>
              <a:tabLst>
                <a:tab pos="323850" algn="l"/>
              </a:tabLst>
            </a:pPr>
            <a:r>
              <a:rPr sz="2800" spc="-35" dirty="0">
                <a:solidFill>
                  <a:srgbClr val="6C976A"/>
                </a:solidFill>
                <a:latin typeface="Microsoft YaHei"/>
                <a:cs typeface="Microsoft YaHei"/>
              </a:rPr>
              <a:t>为</a:t>
            </a:r>
            <a:r>
              <a:rPr sz="2800" spc="-25" dirty="0">
                <a:solidFill>
                  <a:srgbClr val="6C976A"/>
                </a:solidFill>
                <a:latin typeface="Microsoft YaHei"/>
                <a:cs typeface="Microsoft YaHei"/>
              </a:rPr>
              <a:t>Hadoop</a:t>
            </a:r>
            <a:r>
              <a:rPr sz="2800" spc="-40" dirty="0">
                <a:solidFill>
                  <a:srgbClr val="6C976A"/>
                </a:solidFill>
                <a:latin typeface="Microsoft YaHei"/>
                <a:cs typeface="Microsoft YaHei"/>
              </a:rPr>
              <a:t>加入新的功能，比如新的压缩算法</a:t>
            </a:r>
            <a:endParaRPr sz="2800">
              <a:latin typeface="Microsoft YaHei"/>
              <a:cs typeface="Microsoft YaHei"/>
            </a:endParaRPr>
          </a:p>
          <a:p>
            <a:pPr marL="12700" marR="311785">
              <a:lnSpc>
                <a:spcPct val="100000"/>
              </a:lnSpc>
            </a:pPr>
            <a:r>
              <a:rPr sz="2800" spc="-30" dirty="0">
                <a:solidFill>
                  <a:srgbClr val="6C976A"/>
                </a:solidFill>
                <a:latin typeface="Microsoft YaHei"/>
                <a:cs typeface="Microsoft YaHei"/>
              </a:rPr>
              <a:t>（snappy），</a:t>
            </a:r>
            <a:r>
              <a:rPr sz="2800" spc="-35" dirty="0">
                <a:solidFill>
                  <a:srgbClr val="6C976A"/>
                </a:solidFill>
                <a:latin typeface="Microsoft YaHei"/>
                <a:cs typeface="Microsoft YaHei"/>
              </a:rPr>
              <a:t>需要在安装完</a:t>
            </a:r>
            <a:r>
              <a:rPr sz="2800" spc="-20" dirty="0">
                <a:solidFill>
                  <a:srgbClr val="6C976A"/>
                </a:solidFill>
                <a:latin typeface="Microsoft YaHei"/>
                <a:cs typeface="Microsoft YaHei"/>
              </a:rPr>
              <a:t>snappy</a:t>
            </a:r>
            <a:r>
              <a:rPr sz="2800" spc="-40" dirty="0">
                <a:solidFill>
                  <a:srgbClr val="6C976A"/>
                </a:solidFill>
                <a:latin typeface="Microsoft YaHei"/>
                <a:cs typeface="Microsoft YaHei"/>
              </a:rPr>
              <a:t>后，重新编译源码。</a:t>
            </a:r>
            <a:endParaRPr sz="2800">
              <a:latin typeface="Microsoft YaHei"/>
              <a:cs typeface="Microsoft YaHei"/>
            </a:endParaRPr>
          </a:p>
        </p:txBody>
      </p:sp>
      <p:sp>
        <p:nvSpPr>
          <p:cNvPr id="5" name="object 5"/>
          <p:cNvSpPr txBox="1"/>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spc="-40" dirty="0">
                <a:solidFill>
                  <a:srgbClr val="6C976A"/>
                </a:solidFill>
                <a:latin typeface="Microsoft YaHei"/>
                <a:cs typeface="Microsoft YaHei"/>
              </a:rPr>
              <a:t>编译源码的目的</a:t>
            </a:r>
            <a:endParaRPr sz="2800">
              <a:latin typeface="Microsoft YaHei"/>
              <a:cs typeface="Microsoft YaHei"/>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源码编译</a:t>
            </a:r>
            <a:endParaRPr sz="1800">
              <a:latin typeface="Microsoft YaHei"/>
              <a:cs typeface="Microsoft YaHei"/>
            </a:endParaRPr>
          </a:p>
        </p:txBody>
      </p:sp>
      <p:sp>
        <p:nvSpPr>
          <p:cNvPr id="3" name="object 3"/>
          <p:cNvSpPr txBox="1">
            <a:spLocks noGrp="1"/>
          </p:cNvSpPr>
          <p:nvPr>
            <p:ph type="title"/>
          </p:nvPr>
        </p:nvSpPr>
        <p:spPr>
          <a:xfrm>
            <a:off x="2133219" y="2216150"/>
            <a:ext cx="7925434" cy="2760980"/>
          </a:xfrm>
          <a:prstGeom prst="rect">
            <a:avLst/>
          </a:prstGeom>
          <a:ln w="31750">
            <a:solidFill>
              <a:srgbClr val="6C976A"/>
            </a:solidFill>
          </a:ln>
        </p:spPr>
        <p:txBody>
          <a:bodyPr vert="horz" wrap="square" lIns="0" tIns="177165" rIns="0" bIns="0" rtlCol="0">
            <a:spAutoFit/>
          </a:bodyPr>
          <a:lstStyle/>
          <a:p>
            <a:pPr marL="266065">
              <a:lnSpc>
                <a:spcPct val="100000"/>
              </a:lnSpc>
              <a:spcBef>
                <a:spcPts val="1395"/>
              </a:spcBef>
            </a:pPr>
            <a:r>
              <a:rPr sz="3200" b="0" dirty="0">
                <a:solidFill>
                  <a:srgbClr val="6C976A"/>
                </a:solidFill>
                <a:latin typeface="Microsoft YaHei"/>
                <a:cs typeface="Microsoft YaHei"/>
              </a:rPr>
              <a:t>5</a:t>
            </a:r>
            <a:r>
              <a:rPr sz="3200" b="0" spc="35" dirty="0">
                <a:solidFill>
                  <a:srgbClr val="6C976A"/>
                </a:solidFill>
                <a:latin typeface="Microsoft YaHei"/>
                <a:cs typeface="Microsoft YaHei"/>
              </a:rPr>
              <a:t> </a:t>
            </a:r>
            <a:r>
              <a:rPr sz="3200" b="0" spc="-25" dirty="0">
                <a:solidFill>
                  <a:srgbClr val="6C976A"/>
                </a:solidFill>
                <a:latin typeface="Microsoft YaHei"/>
                <a:cs typeface="Microsoft YaHei"/>
              </a:rPr>
              <a:t>Hadoop</a:t>
            </a:r>
            <a:r>
              <a:rPr sz="3200" b="0" spc="-15" dirty="0">
                <a:solidFill>
                  <a:srgbClr val="6C976A"/>
                </a:solidFill>
                <a:latin typeface="Microsoft YaHei"/>
                <a:cs typeface="Microsoft YaHei"/>
              </a:rPr>
              <a:t>源码编译</a:t>
            </a:r>
            <a:endParaRPr sz="3200">
              <a:latin typeface="Microsoft YaHei"/>
              <a:cs typeface="Microsoft YaHei"/>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源码编译</a:t>
            </a:r>
            <a:endParaRPr sz="1800">
              <a:latin typeface="Microsoft YaHei"/>
              <a:cs typeface="Microsoft YaHei"/>
            </a:endParaRPr>
          </a:p>
        </p:txBody>
      </p:sp>
      <p:sp>
        <p:nvSpPr>
          <p:cNvPr id="3" name="object 3"/>
          <p:cNvSpPr/>
          <p:nvPr/>
        </p:nvSpPr>
        <p:spPr>
          <a:xfrm>
            <a:off x="2132329" y="1840420"/>
            <a:ext cx="7925434" cy="4104004"/>
          </a:xfrm>
          <a:custGeom>
            <a:avLst/>
            <a:gdLst/>
            <a:ahLst/>
            <a:cxnLst/>
            <a:rect l="l" t="t" r="r" b="b"/>
            <a:pathLst>
              <a:path w="7925434" h="4104004">
                <a:moveTo>
                  <a:pt x="0" y="4103878"/>
                </a:moveTo>
                <a:lnTo>
                  <a:pt x="7925434" y="4103878"/>
                </a:lnTo>
                <a:lnTo>
                  <a:pt x="7925434" y="0"/>
                </a:lnTo>
                <a:lnTo>
                  <a:pt x="0" y="0"/>
                </a:lnTo>
                <a:lnTo>
                  <a:pt x="0" y="4103878"/>
                </a:lnTo>
                <a:close/>
              </a:path>
            </a:pathLst>
          </a:custGeom>
          <a:ln w="31750">
            <a:solidFill>
              <a:srgbClr val="6C976A"/>
            </a:solidFill>
          </a:ln>
        </p:spPr>
        <p:txBody>
          <a:bodyPr wrap="square" lIns="0" tIns="0" rIns="0" bIns="0" rtlCol="0"/>
          <a:lstStyle/>
          <a:p>
            <a:endParaRPr/>
          </a:p>
        </p:txBody>
      </p:sp>
      <p:sp>
        <p:nvSpPr>
          <p:cNvPr id="4" name="object 4"/>
          <p:cNvSpPr txBox="1"/>
          <p:nvPr/>
        </p:nvSpPr>
        <p:spPr>
          <a:xfrm>
            <a:off x="2412619" y="2020569"/>
            <a:ext cx="7009765" cy="3714115"/>
          </a:xfrm>
          <a:prstGeom prst="rect">
            <a:avLst/>
          </a:prstGeom>
        </p:spPr>
        <p:txBody>
          <a:bodyPr vert="horz" wrap="square" lIns="0" tIns="12065" rIns="0" bIns="0" rtlCol="0">
            <a:spAutoFit/>
          </a:bodyPr>
          <a:lstStyle/>
          <a:p>
            <a:pPr marL="257175" indent="-244475">
              <a:lnSpc>
                <a:spcPct val="100000"/>
              </a:lnSpc>
              <a:spcBef>
                <a:spcPts val="95"/>
              </a:spcBef>
              <a:buAutoNum type="arabicPlain"/>
              <a:tabLst>
                <a:tab pos="257175" algn="l"/>
              </a:tabLst>
            </a:pPr>
            <a:r>
              <a:rPr sz="2200" spc="-25" dirty="0">
                <a:solidFill>
                  <a:srgbClr val="6C976A"/>
                </a:solidFill>
                <a:latin typeface="Microsoft YaHei"/>
                <a:cs typeface="Microsoft YaHei"/>
              </a:rPr>
              <a:t>CentOS</a:t>
            </a:r>
            <a:r>
              <a:rPr sz="2200" spc="-40" dirty="0">
                <a:solidFill>
                  <a:srgbClr val="6C976A"/>
                </a:solidFill>
                <a:latin typeface="Microsoft YaHei"/>
                <a:cs typeface="Microsoft YaHei"/>
              </a:rPr>
              <a:t>联网</a:t>
            </a:r>
            <a:endParaRPr sz="2200">
              <a:latin typeface="Microsoft YaHei"/>
              <a:cs typeface="Microsoft YaHei"/>
            </a:endParaRPr>
          </a:p>
          <a:p>
            <a:pPr marL="12700">
              <a:lnSpc>
                <a:spcPct val="100000"/>
              </a:lnSpc>
            </a:pPr>
            <a:r>
              <a:rPr sz="2200" spc="-35" dirty="0">
                <a:solidFill>
                  <a:srgbClr val="6C976A"/>
                </a:solidFill>
                <a:latin typeface="Microsoft YaHei"/>
                <a:cs typeface="Microsoft YaHei"/>
              </a:rPr>
              <a:t>配置</a:t>
            </a:r>
            <a:r>
              <a:rPr sz="2200" spc="-25" dirty="0">
                <a:solidFill>
                  <a:srgbClr val="6C976A"/>
                </a:solidFill>
                <a:latin typeface="Microsoft YaHei"/>
                <a:cs typeface="Microsoft YaHei"/>
              </a:rPr>
              <a:t>CentOS</a:t>
            </a:r>
            <a:r>
              <a:rPr sz="2200" spc="-40" dirty="0">
                <a:solidFill>
                  <a:srgbClr val="6C976A"/>
                </a:solidFill>
                <a:latin typeface="Microsoft YaHei"/>
                <a:cs typeface="Microsoft YaHei"/>
              </a:rPr>
              <a:t>能够连接外网。</a:t>
            </a:r>
            <a:endParaRPr sz="2200">
              <a:latin typeface="Microsoft YaHei"/>
              <a:cs typeface="Microsoft YaHei"/>
            </a:endParaRPr>
          </a:p>
          <a:p>
            <a:pPr marL="12700">
              <a:lnSpc>
                <a:spcPct val="100000"/>
              </a:lnSpc>
              <a:spcBef>
                <a:spcPts val="5"/>
              </a:spcBef>
            </a:pPr>
            <a:r>
              <a:rPr sz="2200" spc="-30" dirty="0">
                <a:solidFill>
                  <a:srgbClr val="FF0000"/>
                </a:solidFill>
                <a:latin typeface="Microsoft YaHei"/>
                <a:cs typeface="Microsoft YaHei"/>
              </a:rPr>
              <a:t>注意：采用</a:t>
            </a:r>
            <a:r>
              <a:rPr sz="2200" spc="-20" dirty="0">
                <a:solidFill>
                  <a:srgbClr val="FF0000"/>
                </a:solidFill>
                <a:latin typeface="Microsoft YaHei"/>
                <a:cs typeface="Microsoft YaHei"/>
              </a:rPr>
              <a:t>root</a:t>
            </a:r>
            <a:r>
              <a:rPr sz="2200" spc="-35" dirty="0">
                <a:solidFill>
                  <a:srgbClr val="FF0000"/>
                </a:solidFill>
                <a:latin typeface="Microsoft YaHei"/>
                <a:cs typeface="Microsoft YaHei"/>
              </a:rPr>
              <a:t>用户编译，减少文件夹权限出现的问题。</a:t>
            </a:r>
            <a:endParaRPr sz="2200">
              <a:latin typeface="Microsoft YaHei"/>
              <a:cs typeface="Microsoft YaHei"/>
            </a:endParaRPr>
          </a:p>
          <a:p>
            <a:pPr marL="257175" indent="-244475">
              <a:lnSpc>
                <a:spcPct val="100000"/>
              </a:lnSpc>
              <a:spcBef>
                <a:spcPts val="2640"/>
              </a:spcBef>
              <a:buAutoNum type="arabicPlain" startAt="2"/>
              <a:tabLst>
                <a:tab pos="257175" algn="l"/>
              </a:tabLst>
            </a:pPr>
            <a:r>
              <a:rPr sz="2200" dirty="0">
                <a:solidFill>
                  <a:srgbClr val="6C976A"/>
                </a:solidFill>
                <a:latin typeface="Microsoft YaHei"/>
                <a:cs typeface="Microsoft YaHei"/>
              </a:rPr>
              <a:t>jar</a:t>
            </a:r>
            <a:r>
              <a:rPr sz="2200" spc="-40" dirty="0">
                <a:solidFill>
                  <a:srgbClr val="6C976A"/>
                </a:solidFill>
                <a:latin typeface="Microsoft YaHei"/>
                <a:cs typeface="Microsoft YaHei"/>
              </a:rPr>
              <a:t>包准备</a:t>
            </a:r>
            <a:endParaRPr sz="2200">
              <a:latin typeface="Microsoft YaHei"/>
              <a:cs typeface="Microsoft YaHei"/>
            </a:endParaRPr>
          </a:p>
          <a:p>
            <a:pPr marL="12700">
              <a:lnSpc>
                <a:spcPct val="100000"/>
              </a:lnSpc>
            </a:pPr>
            <a:r>
              <a:rPr sz="2200" spc="-20" dirty="0">
                <a:solidFill>
                  <a:srgbClr val="6C976A"/>
                </a:solidFill>
                <a:latin typeface="Microsoft YaHei"/>
                <a:cs typeface="Microsoft YaHei"/>
              </a:rPr>
              <a:t>hadoop</a:t>
            </a:r>
            <a:r>
              <a:rPr sz="2200" spc="-35" dirty="0">
                <a:solidFill>
                  <a:srgbClr val="6C976A"/>
                </a:solidFill>
                <a:latin typeface="Microsoft YaHei"/>
                <a:cs typeface="Microsoft YaHei"/>
              </a:rPr>
              <a:t>源码、</a:t>
            </a:r>
            <a:r>
              <a:rPr sz="2200" spc="-20" dirty="0">
                <a:solidFill>
                  <a:srgbClr val="6C976A"/>
                </a:solidFill>
                <a:latin typeface="Microsoft YaHei"/>
                <a:cs typeface="Microsoft YaHei"/>
              </a:rPr>
              <a:t>jdk-</a:t>
            </a:r>
            <a:r>
              <a:rPr sz="2200" spc="-10" dirty="0">
                <a:solidFill>
                  <a:srgbClr val="6C976A"/>
                </a:solidFill>
                <a:latin typeface="Microsoft YaHei"/>
                <a:cs typeface="Microsoft YaHei"/>
              </a:rPr>
              <a:t>8</a:t>
            </a:r>
            <a:r>
              <a:rPr sz="2200" spc="-35" dirty="0">
                <a:solidFill>
                  <a:srgbClr val="6C976A"/>
                </a:solidFill>
                <a:latin typeface="Microsoft YaHei"/>
                <a:cs typeface="Microsoft YaHei"/>
              </a:rPr>
              <a:t>、</a:t>
            </a:r>
            <a:r>
              <a:rPr sz="2200" spc="-20" dirty="0">
                <a:solidFill>
                  <a:srgbClr val="6C976A"/>
                </a:solidFill>
                <a:latin typeface="Microsoft YaHei"/>
                <a:cs typeface="Microsoft YaHei"/>
              </a:rPr>
              <a:t>maven</a:t>
            </a:r>
            <a:r>
              <a:rPr sz="2200" spc="-35" dirty="0">
                <a:solidFill>
                  <a:srgbClr val="6C976A"/>
                </a:solidFill>
                <a:latin typeface="Microsoft YaHei"/>
                <a:cs typeface="Microsoft YaHei"/>
              </a:rPr>
              <a:t>、</a:t>
            </a:r>
            <a:r>
              <a:rPr sz="2200" spc="-10" dirty="0">
                <a:solidFill>
                  <a:srgbClr val="6C976A"/>
                </a:solidFill>
                <a:latin typeface="Microsoft YaHei"/>
                <a:cs typeface="Microsoft YaHei"/>
              </a:rPr>
              <a:t>ant</a:t>
            </a:r>
            <a:r>
              <a:rPr sz="2200" spc="-35" dirty="0">
                <a:solidFill>
                  <a:srgbClr val="6C976A"/>
                </a:solidFill>
                <a:latin typeface="Microsoft YaHei"/>
                <a:cs typeface="Microsoft YaHei"/>
              </a:rPr>
              <a:t>、</a:t>
            </a:r>
            <a:r>
              <a:rPr sz="2200" spc="-10" dirty="0">
                <a:solidFill>
                  <a:srgbClr val="6C976A"/>
                </a:solidFill>
                <a:latin typeface="Microsoft YaHei"/>
                <a:cs typeface="Microsoft YaHei"/>
              </a:rPr>
              <a:t>protobuf</a:t>
            </a:r>
            <a:endParaRPr sz="2200">
              <a:latin typeface="Microsoft YaHei"/>
              <a:cs typeface="Microsoft YaHei"/>
            </a:endParaRPr>
          </a:p>
          <a:p>
            <a:pPr marL="732790" indent="-720090">
              <a:lnSpc>
                <a:spcPct val="100000"/>
              </a:lnSpc>
              <a:buSzPct val="95454"/>
              <a:buAutoNum type="arabicPlain"/>
              <a:tabLst>
                <a:tab pos="732790" algn="l"/>
              </a:tabLst>
            </a:pPr>
            <a:r>
              <a:rPr sz="2200" spc="-20" dirty="0">
                <a:solidFill>
                  <a:srgbClr val="6C976A"/>
                </a:solidFill>
                <a:latin typeface="Microsoft YaHei"/>
                <a:cs typeface="Microsoft YaHei"/>
              </a:rPr>
              <a:t>hadoop-</a:t>
            </a:r>
            <a:r>
              <a:rPr sz="2200" spc="-10" dirty="0">
                <a:solidFill>
                  <a:srgbClr val="6C976A"/>
                </a:solidFill>
                <a:latin typeface="Microsoft YaHei"/>
                <a:cs typeface="Microsoft YaHei"/>
              </a:rPr>
              <a:t>2.7.2-src.tar.gz</a:t>
            </a:r>
            <a:endParaRPr sz="2200">
              <a:latin typeface="Microsoft YaHei"/>
              <a:cs typeface="Microsoft YaHei"/>
            </a:endParaRPr>
          </a:p>
          <a:p>
            <a:pPr marL="732790" indent="-720090">
              <a:lnSpc>
                <a:spcPct val="100000"/>
              </a:lnSpc>
              <a:buSzPct val="95454"/>
              <a:buAutoNum type="arabicPlain"/>
              <a:tabLst>
                <a:tab pos="732790" algn="l"/>
              </a:tabLst>
            </a:pPr>
            <a:r>
              <a:rPr sz="2200" spc="-20" dirty="0">
                <a:solidFill>
                  <a:srgbClr val="6C976A"/>
                </a:solidFill>
                <a:latin typeface="Microsoft YaHei"/>
                <a:cs typeface="Microsoft YaHei"/>
              </a:rPr>
              <a:t>jdk-</a:t>
            </a:r>
            <a:r>
              <a:rPr sz="2200" spc="-10" dirty="0">
                <a:solidFill>
                  <a:srgbClr val="6C976A"/>
                </a:solidFill>
                <a:latin typeface="Microsoft YaHei"/>
                <a:cs typeface="Microsoft YaHei"/>
              </a:rPr>
              <a:t>8u144-linux-x64.tar.gz</a:t>
            </a:r>
            <a:endParaRPr sz="2200">
              <a:latin typeface="Microsoft YaHei"/>
              <a:cs typeface="Microsoft YaHei"/>
            </a:endParaRPr>
          </a:p>
          <a:p>
            <a:pPr marL="732790" indent="-720090">
              <a:lnSpc>
                <a:spcPct val="100000"/>
              </a:lnSpc>
              <a:buSzPct val="95454"/>
              <a:buAutoNum type="arabicPlain"/>
              <a:tabLst>
                <a:tab pos="732790" algn="l"/>
              </a:tabLst>
            </a:pPr>
            <a:r>
              <a:rPr sz="2200" spc="-10" dirty="0">
                <a:solidFill>
                  <a:srgbClr val="6C976A"/>
                </a:solidFill>
                <a:latin typeface="Microsoft YaHei"/>
                <a:cs typeface="Microsoft YaHei"/>
              </a:rPr>
              <a:t>apache-</a:t>
            </a:r>
            <a:r>
              <a:rPr sz="2200" spc="-20" dirty="0">
                <a:solidFill>
                  <a:srgbClr val="6C976A"/>
                </a:solidFill>
                <a:latin typeface="Microsoft YaHei"/>
                <a:cs typeface="Microsoft YaHei"/>
              </a:rPr>
              <a:t>ant-</a:t>
            </a:r>
            <a:r>
              <a:rPr sz="2200" spc="-10" dirty="0">
                <a:solidFill>
                  <a:srgbClr val="6C976A"/>
                </a:solidFill>
                <a:latin typeface="Microsoft YaHei"/>
                <a:cs typeface="Microsoft YaHei"/>
              </a:rPr>
              <a:t>1.9.9-bin.tar.gz</a:t>
            </a:r>
            <a:endParaRPr sz="2200">
              <a:latin typeface="Microsoft YaHei"/>
              <a:cs typeface="Microsoft YaHei"/>
            </a:endParaRPr>
          </a:p>
          <a:p>
            <a:pPr marL="732155" indent="-719455">
              <a:lnSpc>
                <a:spcPct val="100000"/>
              </a:lnSpc>
              <a:buSzPct val="95454"/>
              <a:buAutoNum type="arabicPlain"/>
              <a:tabLst>
                <a:tab pos="732155" algn="l"/>
              </a:tabLst>
            </a:pPr>
            <a:r>
              <a:rPr sz="2200" spc="-10" dirty="0">
                <a:solidFill>
                  <a:srgbClr val="6C976A"/>
                </a:solidFill>
                <a:latin typeface="Microsoft YaHei"/>
                <a:cs typeface="Microsoft YaHei"/>
              </a:rPr>
              <a:t>apache-maven-3.0.5-bin.tar.gz</a:t>
            </a:r>
            <a:endParaRPr sz="2200">
              <a:latin typeface="Microsoft YaHei"/>
              <a:cs typeface="Microsoft YaHei"/>
            </a:endParaRPr>
          </a:p>
          <a:p>
            <a:pPr marL="732790" indent="-720090">
              <a:lnSpc>
                <a:spcPct val="100000"/>
              </a:lnSpc>
              <a:buSzPct val="95454"/>
              <a:buAutoNum type="arabicPlain"/>
              <a:tabLst>
                <a:tab pos="732790" algn="l"/>
              </a:tabLst>
            </a:pPr>
            <a:r>
              <a:rPr sz="2200" spc="-10" dirty="0">
                <a:solidFill>
                  <a:srgbClr val="6C976A"/>
                </a:solidFill>
                <a:latin typeface="Microsoft YaHei"/>
                <a:cs typeface="Microsoft YaHei"/>
              </a:rPr>
              <a:t>protobuf-2.5.0.tar.gz</a:t>
            </a:r>
            <a:endParaRPr sz="2200">
              <a:latin typeface="Microsoft YaHei"/>
              <a:cs typeface="Microsoft YaHei"/>
            </a:endParaRPr>
          </a:p>
        </p:txBody>
      </p:sp>
      <p:sp>
        <p:nvSpPr>
          <p:cNvPr id="5" name="object 5"/>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dirty="0">
                <a:solidFill>
                  <a:srgbClr val="6C976A"/>
                </a:solidFill>
                <a:latin typeface="Microsoft YaHei"/>
                <a:cs typeface="Microsoft YaHei"/>
              </a:rPr>
              <a:t>5.1</a:t>
            </a:r>
            <a:r>
              <a:rPr sz="2800" b="0" spc="-35" dirty="0">
                <a:solidFill>
                  <a:srgbClr val="6C976A"/>
                </a:solidFill>
                <a:latin typeface="Microsoft YaHei"/>
                <a:cs typeface="Microsoft YaHei"/>
              </a:rPr>
              <a:t> 前期准备</a:t>
            </a:r>
            <a:endParaRPr sz="2800">
              <a:latin typeface="Microsoft YaHei"/>
              <a:cs typeface="Microsoft YaHei"/>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dirty="0">
                <a:solidFill>
                  <a:srgbClr val="CCE8CF"/>
                </a:solidFill>
                <a:latin typeface="Microsoft YaHei"/>
                <a:cs typeface="Microsoft YaHei"/>
              </a:rPr>
              <a:t>jar</a:t>
            </a:r>
            <a:r>
              <a:rPr sz="1800" b="1" spc="-20" dirty="0">
                <a:solidFill>
                  <a:srgbClr val="CCE8CF"/>
                </a:solidFill>
                <a:latin typeface="Microsoft YaHei"/>
                <a:cs typeface="Microsoft YaHei"/>
              </a:rPr>
              <a:t>包安装</a:t>
            </a:r>
            <a:endParaRPr sz="1800">
              <a:latin typeface="Microsoft YaHei"/>
              <a:cs typeface="Microsoft YaHei"/>
            </a:endParaRPr>
          </a:p>
        </p:txBody>
      </p:sp>
      <p:sp>
        <p:nvSpPr>
          <p:cNvPr id="3" name="object 3"/>
          <p:cNvSpPr/>
          <p:nvPr/>
        </p:nvSpPr>
        <p:spPr>
          <a:xfrm>
            <a:off x="2132329" y="965225"/>
            <a:ext cx="7925434" cy="4863465"/>
          </a:xfrm>
          <a:custGeom>
            <a:avLst/>
            <a:gdLst/>
            <a:ahLst/>
            <a:cxnLst/>
            <a:rect l="l" t="t" r="r" b="b"/>
            <a:pathLst>
              <a:path w="7925434" h="4863465">
                <a:moveTo>
                  <a:pt x="0" y="4863465"/>
                </a:moveTo>
                <a:lnTo>
                  <a:pt x="7925434" y="4863465"/>
                </a:lnTo>
                <a:lnTo>
                  <a:pt x="7925434" y="0"/>
                </a:lnTo>
                <a:lnTo>
                  <a:pt x="0" y="0"/>
                </a:lnTo>
                <a:lnTo>
                  <a:pt x="0" y="4863465"/>
                </a:lnTo>
                <a:close/>
              </a:path>
            </a:pathLst>
          </a:custGeom>
          <a:ln w="31750">
            <a:solidFill>
              <a:srgbClr val="6C976A"/>
            </a:solidFill>
          </a:ln>
        </p:spPr>
        <p:txBody>
          <a:bodyPr wrap="square" lIns="0" tIns="0" rIns="0" bIns="0" rtlCol="0"/>
          <a:lstStyle/>
          <a:p>
            <a:endParaRPr/>
          </a:p>
        </p:txBody>
      </p:sp>
      <p:sp>
        <p:nvSpPr>
          <p:cNvPr id="4" name="object 4"/>
          <p:cNvSpPr txBox="1">
            <a:spLocks noGrp="1"/>
          </p:cNvSpPr>
          <p:nvPr>
            <p:ph type="title"/>
          </p:nvPr>
        </p:nvSpPr>
        <p:spPr>
          <a:xfrm>
            <a:off x="2386076" y="1207770"/>
            <a:ext cx="5268595" cy="330835"/>
          </a:xfrm>
          <a:prstGeom prst="rect">
            <a:avLst/>
          </a:prstGeom>
        </p:spPr>
        <p:txBody>
          <a:bodyPr vert="horz" wrap="square" lIns="0" tIns="13335" rIns="0" bIns="0" rtlCol="0">
            <a:spAutoFit/>
          </a:bodyPr>
          <a:lstStyle/>
          <a:p>
            <a:pPr marL="12700">
              <a:lnSpc>
                <a:spcPct val="100000"/>
              </a:lnSpc>
              <a:spcBef>
                <a:spcPts val="105"/>
              </a:spcBef>
            </a:pPr>
            <a:r>
              <a:rPr sz="2000" b="0" dirty="0">
                <a:solidFill>
                  <a:srgbClr val="6C976A"/>
                </a:solidFill>
                <a:latin typeface="Microsoft YaHei"/>
                <a:cs typeface="Microsoft YaHei"/>
              </a:rPr>
              <a:t>（0）</a:t>
            </a:r>
            <a:r>
              <a:rPr sz="2000" b="0" spc="-5" dirty="0">
                <a:solidFill>
                  <a:srgbClr val="6C976A"/>
                </a:solidFill>
                <a:latin typeface="Microsoft YaHei"/>
                <a:cs typeface="Microsoft YaHei"/>
              </a:rPr>
              <a:t>注意：所有操作必须在</a:t>
            </a:r>
            <a:r>
              <a:rPr sz="2000" b="0" spc="-20" dirty="0">
                <a:solidFill>
                  <a:srgbClr val="6C976A"/>
                </a:solidFill>
                <a:latin typeface="Microsoft YaHei"/>
                <a:cs typeface="Microsoft YaHei"/>
              </a:rPr>
              <a:t>root</a:t>
            </a:r>
            <a:r>
              <a:rPr sz="2000" b="0" spc="-10" dirty="0">
                <a:solidFill>
                  <a:srgbClr val="6C976A"/>
                </a:solidFill>
                <a:latin typeface="Microsoft YaHei"/>
                <a:cs typeface="Microsoft YaHei"/>
              </a:rPr>
              <a:t>用户下完成。</a:t>
            </a:r>
            <a:endParaRPr sz="2000">
              <a:latin typeface="Microsoft YaHei"/>
              <a:cs typeface="Microsoft YaHei"/>
            </a:endParaRPr>
          </a:p>
        </p:txBody>
      </p:sp>
      <p:sp>
        <p:nvSpPr>
          <p:cNvPr id="5" name="object 5"/>
          <p:cNvSpPr txBox="1"/>
          <p:nvPr/>
        </p:nvSpPr>
        <p:spPr>
          <a:xfrm>
            <a:off x="2386076" y="1817065"/>
            <a:ext cx="5492750" cy="3075305"/>
          </a:xfrm>
          <a:prstGeom prst="rect">
            <a:avLst/>
          </a:prstGeom>
        </p:spPr>
        <p:txBody>
          <a:bodyPr vert="horz" wrap="square" lIns="0" tIns="13335" rIns="0" bIns="0" rtlCol="0">
            <a:spAutoFit/>
          </a:bodyPr>
          <a:lstStyle/>
          <a:p>
            <a:pPr marL="12700">
              <a:lnSpc>
                <a:spcPct val="100000"/>
              </a:lnSpc>
              <a:spcBef>
                <a:spcPts val="105"/>
              </a:spcBef>
            </a:pPr>
            <a:r>
              <a:rPr sz="2000" spc="-10" dirty="0">
                <a:solidFill>
                  <a:srgbClr val="6C976A"/>
                </a:solidFill>
                <a:latin typeface="Microsoft YaHei"/>
                <a:cs typeface="Microsoft YaHei"/>
              </a:rPr>
              <a:t>（1）JDK</a:t>
            </a:r>
            <a:endParaRPr sz="2000">
              <a:latin typeface="Microsoft YaHei"/>
              <a:cs typeface="Microsoft YaHei"/>
            </a:endParaRPr>
          </a:p>
          <a:p>
            <a:pPr marL="12700">
              <a:lnSpc>
                <a:spcPct val="100000"/>
              </a:lnSpc>
            </a:pPr>
            <a:r>
              <a:rPr sz="2000" spc="-20" dirty="0">
                <a:solidFill>
                  <a:srgbClr val="6C976A"/>
                </a:solidFill>
                <a:latin typeface="Microsoft YaHei"/>
                <a:cs typeface="Microsoft YaHei"/>
              </a:rPr>
              <a:t>解压：</a:t>
            </a:r>
            <a:endParaRPr sz="2000">
              <a:latin typeface="Microsoft YaHei"/>
              <a:cs typeface="Microsoft YaHei"/>
            </a:endParaRPr>
          </a:p>
          <a:p>
            <a:pPr marL="12700">
              <a:lnSpc>
                <a:spcPct val="100000"/>
              </a:lnSpc>
            </a:pPr>
            <a:r>
              <a:rPr sz="2000" dirty="0">
                <a:solidFill>
                  <a:srgbClr val="525252"/>
                </a:solidFill>
                <a:latin typeface="Microsoft YaHei"/>
                <a:cs typeface="Microsoft YaHei"/>
              </a:rPr>
              <a:t># tar</a:t>
            </a:r>
            <a:r>
              <a:rPr sz="2000" spc="15" dirty="0">
                <a:solidFill>
                  <a:srgbClr val="525252"/>
                </a:solidFill>
                <a:latin typeface="Microsoft YaHei"/>
                <a:cs typeface="Microsoft YaHei"/>
              </a:rPr>
              <a:t> </a:t>
            </a:r>
            <a:r>
              <a:rPr sz="2000" spc="-10" dirty="0">
                <a:solidFill>
                  <a:srgbClr val="525252"/>
                </a:solidFill>
                <a:latin typeface="Microsoft YaHei"/>
                <a:cs typeface="Microsoft YaHei"/>
              </a:rPr>
              <a:t>-</a:t>
            </a:r>
            <a:r>
              <a:rPr sz="2000" dirty="0">
                <a:solidFill>
                  <a:srgbClr val="525252"/>
                </a:solidFill>
                <a:latin typeface="Microsoft YaHei"/>
                <a:cs typeface="Microsoft YaHei"/>
              </a:rPr>
              <a:t>zxvf</a:t>
            </a:r>
            <a:r>
              <a:rPr sz="2000" spc="-5" dirty="0">
                <a:solidFill>
                  <a:srgbClr val="525252"/>
                </a:solidFill>
                <a:latin typeface="Microsoft YaHei"/>
                <a:cs typeface="Microsoft YaHei"/>
              </a:rPr>
              <a:t> </a:t>
            </a:r>
            <a:r>
              <a:rPr sz="2000" spc="-10" dirty="0">
                <a:solidFill>
                  <a:srgbClr val="525252"/>
                </a:solidFill>
                <a:latin typeface="Microsoft YaHei"/>
                <a:cs typeface="Microsoft YaHei"/>
              </a:rPr>
              <a:t>jdk-</a:t>
            </a:r>
            <a:r>
              <a:rPr sz="2000" spc="-20" dirty="0">
                <a:solidFill>
                  <a:srgbClr val="525252"/>
                </a:solidFill>
                <a:latin typeface="Microsoft YaHei"/>
                <a:cs typeface="Microsoft YaHei"/>
              </a:rPr>
              <a:t>8u144-linux-</a:t>
            </a:r>
            <a:r>
              <a:rPr sz="2000" dirty="0">
                <a:solidFill>
                  <a:srgbClr val="525252"/>
                </a:solidFill>
                <a:latin typeface="Microsoft YaHei"/>
                <a:cs typeface="Microsoft YaHei"/>
              </a:rPr>
              <a:t>64.tar.gz</a:t>
            </a:r>
            <a:r>
              <a:rPr sz="2000" spc="15" dirty="0">
                <a:solidFill>
                  <a:srgbClr val="525252"/>
                </a:solidFill>
                <a:latin typeface="Microsoft YaHei"/>
                <a:cs typeface="Microsoft YaHei"/>
              </a:rPr>
              <a:t> </a:t>
            </a:r>
            <a:r>
              <a:rPr sz="2000" spc="-10" dirty="0">
                <a:solidFill>
                  <a:srgbClr val="525252"/>
                </a:solidFill>
                <a:latin typeface="Microsoft YaHei"/>
                <a:cs typeface="Microsoft YaHei"/>
              </a:rPr>
              <a:t>-</a:t>
            </a:r>
            <a:r>
              <a:rPr sz="2000" dirty="0">
                <a:solidFill>
                  <a:srgbClr val="525252"/>
                </a:solidFill>
                <a:latin typeface="Microsoft YaHei"/>
                <a:cs typeface="Microsoft YaHei"/>
              </a:rPr>
              <a:t>C </a:t>
            </a:r>
            <a:r>
              <a:rPr sz="2000" spc="-20" dirty="0">
                <a:solidFill>
                  <a:srgbClr val="525252"/>
                </a:solidFill>
                <a:latin typeface="Microsoft YaHei"/>
                <a:cs typeface="Microsoft YaHei"/>
              </a:rPr>
              <a:t>/opt</a:t>
            </a:r>
            <a:endParaRPr sz="2000">
              <a:latin typeface="Microsoft YaHei"/>
              <a:cs typeface="Microsoft YaHei"/>
            </a:endParaRPr>
          </a:p>
          <a:p>
            <a:pPr marL="12700">
              <a:lnSpc>
                <a:spcPct val="100000"/>
              </a:lnSpc>
            </a:pPr>
            <a:r>
              <a:rPr sz="2000" dirty="0">
                <a:solidFill>
                  <a:srgbClr val="6C976A"/>
                </a:solidFill>
                <a:latin typeface="Microsoft YaHei"/>
                <a:cs typeface="Microsoft YaHei"/>
              </a:rPr>
              <a:t>配置环境变量</a:t>
            </a:r>
            <a:r>
              <a:rPr sz="2000" spc="-10" dirty="0">
                <a:solidFill>
                  <a:srgbClr val="6C976A"/>
                </a:solidFill>
                <a:latin typeface="Microsoft YaHei"/>
                <a:cs typeface="Microsoft YaHei"/>
              </a:rPr>
              <a:t>（JAVA_HOME</a:t>
            </a:r>
            <a:r>
              <a:rPr sz="2000" dirty="0">
                <a:solidFill>
                  <a:srgbClr val="6C976A"/>
                </a:solidFill>
                <a:latin typeface="Microsoft YaHei"/>
                <a:cs typeface="Microsoft YaHei"/>
              </a:rPr>
              <a:t>和</a:t>
            </a:r>
            <a:r>
              <a:rPr sz="2000" spc="-10" dirty="0">
                <a:solidFill>
                  <a:srgbClr val="6C976A"/>
                </a:solidFill>
                <a:latin typeface="Microsoft YaHei"/>
                <a:cs typeface="Microsoft YaHei"/>
              </a:rPr>
              <a:t>PATH）：</a:t>
            </a:r>
            <a:endParaRPr sz="2000">
              <a:latin typeface="Microsoft YaHei"/>
              <a:cs typeface="Microsoft YaHei"/>
            </a:endParaRPr>
          </a:p>
          <a:p>
            <a:pPr marL="12700" marR="5080">
              <a:lnSpc>
                <a:spcPct val="100000"/>
              </a:lnSpc>
            </a:pPr>
            <a:r>
              <a:rPr sz="2000" dirty="0">
                <a:solidFill>
                  <a:srgbClr val="6C976A"/>
                </a:solidFill>
                <a:latin typeface="Microsoft YaHei"/>
                <a:cs typeface="Microsoft YaHei"/>
              </a:rPr>
              <a:t>在</a:t>
            </a:r>
            <a:r>
              <a:rPr sz="2000" spc="-10" dirty="0">
                <a:solidFill>
                  <a:srgbClr val="6C976A"/>
                </a:solidFill>
                <a:latin typeface="Microsoft YaHei"/>
                <a:cs typeface="Microsoft YaHei"/>
              </a:rPr>
              <a:t>/etc/profile.d</a:t>
            </a:r>
            <a:r>
              <a:rPr sz="2000" dirty="0">
                <a:solidFill>
                  <a:srgbClr val="6C976A"/>
                </a:solidFill>
                <a:latin typeface="Microsoft YaHei"/>
                <a:cs typeface="Microsoft YaHei"/>
              </a:rPr>
              <a:t>路径下创建</a:t>
            </a:r>
            <a:r>
              <a:rPr sz="2000" spc="-10" dirty="0">
                <a:solidFill>
                  <a:srgbClr val="6C976A"/>
                </a:solidFill>
                <a:latin typeface="Microsoft YaHei"/>
                <a:cs typeface="Microsoft YaHei"/>
              </a:rPr>
              <a:t>java.sh</a:t>
            </a:r>
            <a:r>
              <a:rPr sz="2000" spc="-15" dirty="0">
                <a:solidFill>
                  <a:srgbClr val="6C976A"/>
                </a:solidFill>
                <a:latin typeface="Microsoft YaHei"/>
                <a:cs typeface="Microsoft YaHei"/>
              </a:rPr>
              <a:t>文件，并写入</a:t>
            </a:r>
            <a:r>
              <a:rPr sz="2000" spc="-50" dirty="0">
                <a:solidFill>
                  <a:srgbClr val="6C976A"/>
                </a:solidFill>
                <a:latin typeface="Microsoft YaHei"/>
                <a:cs typeface="Microsoft YaHei"/>
              </a:rPr>
              <a:t> </a:t>
            </a:r>
            <a:r>
              <a:rPr sz="2000" dirty="0">
                <a:solidFill>
                  <a:srgbClr val="525252"/>
                </a:solidFill>
                <a:latin typeface="Microsoft YaHei"/>
                <a:cs typeface="Microsoft YaHei"/>
              </a:rPr>
              <a:t>export</a:t>
            </a:r>
            <a:r>
              <a:rPr sz="2000" spc="-30" dirty="0">
                <a:solidFill>
                  <a:srgbClr val="525252"/>
                </a:solidFill>
                <a:latin typeface="Microsoft YaHei"/>
                <a:cs typeface="Microsoft YaHei"/>
              </a:rPr>
              <a:t> </a:t>
            </a:r>
            <a:r>
              <a:rPr sz="2000" spc="-10" dirty="0">
                <a:solidFill>
                  <a:srgbClr val="525252"/>
                </a:solidFill>
                <a:latin typeface="Microsoft YaHei"/>
                <a:cs typeface="Microsoft YaHei"/>
              </a:rPr>
              <a:t>JAVA_HOME=/opt/jdk1.8.0_144 </a:t>
            </a:r>
            <a:r>
              <a:rPr sz="2000" dirty="0">
                <a:solidFill>
                  <a:srgbClr val="525252"/>
                </a:solidFill>
                <a:latin typeface="Microsoft YaHei"/>
                <a:cs typeface="Microsoft YaHei"/>
              </a:rPr>
              <a:t>export</a:t>
            </a:r>
            <a:r>
              <a:rPr sz="2000" spc="-25" dirty="0">
                <a:solidFill>
                  <a:srgbClr val="525252"/>
                </a:solidFill>
                <a:latin typeface="Microsoft YaHei"/>
                <a:cs typeface="Microsoft YaHei"/>
              </a:rPr>
              <a:t> </a:t>
            </a:r>
            <a:r>
              <a:rPr sz="2000" spc="-10" dirty="0">
                <a:solidFill>
                  <a:srgbClr val="525252"/>
                </a:solidFill>
                <a:latin typeface="Microsoft YaHei"/>
                <a:cs typeface="Microsoft YaHei"/>
              </a:rPr>
              <a:t>PATH=$PATH:${JAVA_HOME}/bin</a:t>
            </a:r>
            <a:endParaRPr sz="2000">
              <a:latin typeface="Microsoft YaHei"/>
              <a:cs typeface="Microsoft YaHei"/>
            </a:endParaRPr>
          </a:p>
          <a:p>
            <a:pPr marL="12700">
              <a:lnSpc>
                <a:spcPct val="100000"/>
              </a:lnSpc>
              <a:spcBef>
                <a:spcPts val="5"/>
              </a:spcBef>
            </a:pPr>
            <a:r>
              <a:rPr sz="2000" spc="-20" dirty="0">
                <a:solidFill>
                  <a:srgbClr val="6C976A"/>
                </a:solidFill>
                <a:latin typeface="Microsoft YaHei"/>
                <a:cs typeface="Microsoft YaHei"/>
              </a:rPr>
              <a:t>验证：</a:t>
            </a:r>
            <a:endParaRPr sz="2000">
              <a:latin typeface="Microsoft YaHei"/>
              <a:cs typeface="Microsoft YaHei"/>
            </a:endParaRPr>
          </a:p>
          <a:p>
            <a:pPr marL="12700">
              <a:lnSpc>
                <a:spcPct val="100000"/>
              </a:lnSpc>
            </a:pPr>
            <a:r>
              <a:rPr sz="2000" dirty="0">
                <a:solidFill>
                  <a:srgbClr val="525252"/>
                </a:solidFill>
                <a:latin typeface="Microsoft YaHei"/>
                <a:cs typeface="Microsoft YaHei"/>
              </a:rPr>
              <a:t>#</a:t>
            </a:r>
            <a:r>
              <a:rPr sz="2000" spc="-30" dirty="0">
                <a:solidFill>
                  <a:srgbClr val="525252"/>
                </a:solidFill>
                <a:latin typeface="Microsoft YaHei"/>
                <a:cs typeface="Microsoft YaHei"/>
              </a:rPr>
              <a:t> </a:t>
            </a:r>
            <a:r>
              <a:rPr sz="2000" dirty="0">
                <a:solidFill>
                  <a:srgbClr val="525252"/>
                </a:solidFill>
                <a:latin typeface="Microsoft YaHei"/>
                <a:cs typeface="Microsoft YaHei"/>
              </a:rPr>
              <a:t>source</a:t>
            </a:r>
            <a:r>
              <a:rPr sz="2000" spc="-25" dirty="0">
                <a:solidFill>
                  <a:srgbClr val="525252"/>
                </a:solidFill>
                <a:latin typeface="Microsoft YaHei"/>
                <a:cs typeface="Microsoft YaHei"/>
              </a:rPr>
              <a:t> </a:t>
            </a:r>
            <a:r>
              <a:rPr sz="2000" spc="-10" dirty="0">
                <a:solidFill>
                  <a:srgbClr val="525252"/>
                </a:solidFill>
                <a:latin typeface="Microsoft YaHei"/>
                <a:cs typeface="Microsoft YaHei"/>
              </a:rPr>
              <a:t>/etc/profile</a:t>
            </a:r>
            <a:endParaRPr sz="2000">
              <a:latin typeface="Microsoft YaHei"/>
              <a:cs typeface="Microsoft YaHei"/>
            </a:endParaRPr>
          </a:p>
          <a:p>
            <a:pPr marL="12700">
              <a:lnSpc>
                <a:spcPct val="100000"/>
              </a:lnSpc>
            </a:pPr>
            <a:r>
              <a:rPr sz="2000" dirty="0">
                <a:solidFill>
                  <a:srgbClr val="525252"/>
                </a:solidFill>
                <a:latin typeface="Microsoft YaHei"/>
                <a:cs typeface="Microsoft YaHei"/>
              </a:rPr>
              <a:t>#</a:t>
            </a:r>
            <a:r>
              <a:rPr sz="2000" spc="-15" dirty="0">
                <a:solidFill>
                  <a:srgbClr val="525252"/>
                </a:solidFill>
                <a:latin typeface="Microsoft YaHei"/>
                <a:cs typeface="Microsoft YaHei"/>
              </a:rPr>
              <a:t> </a:t>
            </a:r>
            <a:r>
              <a:rPr sz="2000" dirty="0">
                <a:solidFill>
                  <a:srgbClr val="525252"/>
                </a:solidFill>
                <a:latin typeface="Microsoft YaHei"/>
                <a:cs typeface="Microsoft YaHei"/>
              </a:rPr>
              <a:t>java</a:t>
            </a:r>
            <a:r>
              <a:rPr sz="2000" spc="-20" dirty="0">
                <a:solidFill>
                  <a:srgbClr val="525252"/>
                </a:solidFill>
                <a:latin typeface="Microsoft YaHei"/>
                <a:cs typeface="Microsoft YaHei"/>
              </a:rPr>
              <a:t> </a:t>
            </a:r>
            <a:r>
              <a:rPr sz="2000" spc="-10" dirty="0">
                <a:solidFill>
                  <a:srgbClr val="525252"/>
                </a:solidFill>
                <a:latin typeface="Microsoft YaHei"/>
                <a:cs typeface="Microsoft YaHei"/>
              </a:rPr>
              <a:t>-version</a:t>
            </a:r>
            <a:endParaRPr sz="2000">
              <a:latin typeface="Microsoft YaHei"/>
              <a:cs typeface="Microsoft YaHe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25" dirty="0">
                <a:solidFill>
                  <a:srgbClr val="CCE8CF"/>
                </a:solidFill>
                <a:latin typeface="Microsoft YaHei"/>
                <a:cs typeface="Microsoft YaHei"/>
              </a:rPr>
              <a:t>生态</a:t>
            </a:r>
            <a:endParaRPr sz="1800">
              <a:latin typeface="Microsoft YaHei"/>
              <a:cs typeface="Microsoft YaHei"/>
            </a:endParaRPr>
          </a:p>
        </p:txBody>
      </p:sp>
      <p:sp>
        <p:nvSpPr>
          <p:cNvPr id="3" name="object 3"/>
          <p:cNvSpPr/>
          <p:nvPr/>
        </p:nvSpPr>
        <p:spPr>
          <a:xfrm>
            <a:off x="2132329" y="1840382"/>
            <a:ext cx="7925434" cy="3988435"/>
          </a:xfrm>
          <a:custGeom>
            <a:avLst/>
            <a:gdLst/>
            <a:ahLst/>
            <a:cxnLst/>
            <a:rect l="l" t="t" r="r" b="b"/>
            <a:pathLst>
              <a:path w="7925434" h="3988435">
                <a:moveTo>
                  <a:pt x="0" y="3988308"/>
                </a:moveTo>
                <a:lnTo>
                  <a:pt x="7925434" y="3988308"/>
                </a:lnTo>
                <a:lnTo>
                  <a:pt x="7925434" y="0"/>
                </a:lnTo>
                <a:lnTo>
                  <a:pt x="0" y="0"/>
                </a:lnTo>
                <a:lnTo>
                  <a:pt x="0" y="3988308"/>
                </a:lnTo>
                <a:close/>
              </a:path>
            </a:pathLst>
          </a:custGeom>
          <a:ln w="31750">
            <a:solidFill>
              <a:srgbClr val="6C976A"/>
            </a:solidFill>
          </a:ln>
        </p:spPr>
        <p:txBody>
          <a:bodyPr wrap="square" lIns="0" tIns="0" rIns="0" bIns="0" rtlCol="0"/>
          <a:lstStyle/>
          <a:p>
            <a:endParaRPr/>
          </a:p>
        </p:txBody>
      </p:sp>
      <p:sp>
        <p:nvSpPr>
          <p:cNvPr id="4" name="object 4"/>
          <p:cNvSpPr txBox="1"/>
          <p:nvPr/>
        </p:nvSpPr>
        <p:spPr>
          <a:xfrm>
            <a:off x="2412619" y="2007489"/>
            <a:ext cx="7212965" cy="2586355"/>
          </a:xfrm>
          <a:prstGeom prst="rect">
            <a:avLst/>
          </a:prstGeom>
        </p:spPr>
        <p:txBody>
          <a:bodyPr vert="horz" wrap="square" lIns="0" tIns="12700" rIns="0" bIns="0" rtlCol="0">
            <a:spAutoFit/>
          </a:bodyPr>
          <a:lstStyle/>
          <a:p>
            <a:pPr marL="12700" marR="855980">
              <a:lnSpc>
                <a:spcPct val="100000"/>
              </a:lnSpc>
              <a:spcBef>
                <a:spcPts val="100"/>
              </a:spcBef>
            </a:pPr>
            <a:r>
              <a:rPr sz="2400" spc="-25" dirty="0">
                <a:solidFill>
                  <a:srgbClr val="6C976A"/>
                </a:solidFill>
                <a:latin typeface="Microsoft YaHei"/>
                <a:cs typeface="Microsoft YaHei"/>
              </a:rPr>
              <a:t>Hadoop</a:t>
            </a:r>
            <a:r>
              <a:rPr sz="2400" spc="-5" dirty="0">
                <a:solidFill>
                  <a:srgbClr val="6C976A"/>
                </a:solidFill>
                <a:latin typeface="Microsoft YaHei"/>
                <a:cs typeface="Microsoft YaHei"/>
              </a:rPr>
              <a:t>三大发行版本：</a:t>
            </a:r>
            <a:r>
              <a:rPr sz="2400" spc="-10" dirty="0">
                <a:solidFill>
                  <a:srgbClr val="6C976A"/>
                </a:solidFill>
                <a:latin typeface="Microsoft YaHei"/>
                <a:cs typeface="Microsoft YaHei"/>
              </a:rPr>
              <a:t>Apache</a:t>
            </a:r>
            <a:r>
              <a:rPr sz="2400" dirty="0">
                <a:solidFill>
                  <a:srgbClr val="6C976A"/>
                </a:solidFill>
                <a:latin typeface="Microsoft YaHei"/>
                <a:cs typeface="Microsoft YaHei"/>
              </a:rPr>
              <a:t>、</a:t>
            </a:r>
            <a:r>
              <a:rPr sz="2400" spc="-10" dirty="0">
                <a:solidFill>
                  <a:srgbClr val="6C976A"/>
                </a:solidFill>
                <a:latin typeface="Microsoft YaHei"/>
                <a:cs typeface="Microsoft YaHei"/>
              </a:rPr>
              <a:t>Cloudera</a:t>
            </a:r>
            <a:r>
              <a:rPr sz="2400" spc="-50" dirty="0">
                <a:solidFill>
                  <a:srgbClr val="6C976A"/>
                </a:solidFill>
                <a:latin typeface="Microsoft YaHei"/>
                <a:cs typeface="Microsoft YaHei"/>
              </a:rPr>
              <a:t>、 </a:t>
            </a:r>
            <a:r>
              <a:rPr sz="2400" spc="-20" dirty="0">
                <a:solidFill>
                  <a:srgbClr val="6C976A"/>
                </a:solidFill>
                <a:latin typeface="Microsoft YaHei"/>
                <a:cs typeface="Microsoft YaHei"/>
              </a:rPr>
              <a:t>Hortonworks</a:t>
            </a:r>
            <a:r>
              <a:rPr sz="2400" spc="-50" dirty="0">
                <a:solidFill>
                  <a:srgbClr val="6C976A"/>
                </a:solidFill>
                <a:latin typeface="Microsoft YaHei"/>
                <a:cs typeface="Microsoft YaHei"/>
              </a:rPr>
              <a:t>。</a:t>
            </a:r>
            <a:endParaRPr sz="2400">
              <a:latin typeface="Microsoft YaHei"/>
              <a:cs typeface="Microsoft YaHei"/>
            </a:endParaRPr>
          </a:p>
          <a:p>
            <a:pPr marL="12700" marR="5080">
              <a:lnSpc>
                <a:spcPct val="100000"/>
              </a:lnSpc>
              <a:spcBef>
                <a:spcPts val="2880"/>
              </a:spcBef>
            </a:pPr>
            <a:r>
              <a:rPr sz="2400" spc="-10" dirty="0">
                <a:solidFill>
                  <a:srgbClr val="6C976A"/>
                </a:solidFill>
                <a:latin typeface="Microsoft YaHei"/>
                <a:cs typeface="Microsoft YaHei"/>
              </a:rPr>
              <a:t>Apache</a:t>
            </a:r>
            <a:r>
              <a:rPr sz="2400" spc="-5" dirty="0">
                <a:solidFill>
                  <a:srgbClr val="6C976A"/>
                </a:solidFill>
                <a:latin typeface="Microsoft YaHei"/>
                <a:cs typeface="Microsoft YaHei"/>
              </a:rPr>
              <a:t>：最原始</a:t>
            </a:r>
            <a:r>
              <a:rPr sz="2400" dirty="0">
                <a:solidFill>
                  <a:srgbClr val="6C976A"/>
                </a:solidFill>
                <a:latin typeface="Microsoft YaHei"/>
                <a:cs typeface="Microsoft YaHei"/>
              </a:rPr>
              <a:t>（最基础）</a:t>
            </a:r>
            <a:r>
              <a:rPr sz="2400" spc="-5" dirty="0">
                <a:solidFill>
                  <a:srgbClr val="6C976A"/>
                </a:solidFill>
                <a:latin typeface="Microsoft YaHei"/>
                <a:cs typeface="Microsoft YaHei"/>
              </a:rPr>
              <a:t>的版本，对于入门学习最</a:t>
            </a:r>
            <a:r>
              <a:rPr sz="2400" spc="-25" dirty="0">
                <a:solidFill>
                  <a:srgbClr val="6C976A"/>
                </a:solidFill>
                <a:latin typeface="Microsoft YaHei"/>
                <a:cs typeface="Microsoft YaHei"/>
              </a:rPr>
              <a:t>好；</a:t>
            </a:r>
            <a:endParaRPr sz="2400">
              <a:latin typeface="Microsoft YaHei"/>
              <a:cs typeface="Microsoft YaHei"/>
            </a:endParaRPr>
          </a:p>
          <a:p>
            <a:pPr marL="12700" marR="1301750">
              <a:lnSpc>
                <a:spcPct val="100000"/>
              </a:lnSpc>
            </a:pPr>
            <a:r>
              <a:rPr sz="2400" spc="-10" dirty="0">
                <a:solidFill>
                  <a:srgbClr val="6C976A"/>
                </a:solidFill>
                <a:latin typeface="Microsoft YaHei"/>
                <a:cs typeface="Microsoft YaHei"/>
              </a:rPr>
              <a:t>Cloudera：在大型互联网企业中应用较多；</a:t>
            </a:r>
            <a:r>
              <a:rPr sz="2400" spc="-50" dirty="0">
                <a:solidFill>
                  <a:srgbClr val="6C976A"/>
                </a:solidFill>
                <a:latin typeface="Microsoft YaHei"/>
                <a:cs typeface="Microsoft YaHei"/>
              </a:rPr>
              <a:t> </a:t>
            </a:r>
            <a:r>
              <a:rPr sz="2400" spc="-10" dirty="0">
                <a:solidFill>
                  <a:srgbClr val="6C976A"/>
                </a:solidFill>
                <a:latin typeface="Microsoft YaHei"/>
                <a:cs typeface="Microsoft YaHei"/>
              </a:rPr>
              <a:t>Hortonworks</a:t>
            </a:r>
            <a:r>
              <a:rPr sz="2400" spc="-20" dirty="0">
                <a:solidFill>
                  <a:srgbClr val="6C976A"/>
                </a:solidFill>
                <a:latin typeface="Microsoft YaHei"/>
                <a:cs typeface="Microsoft YaHei"/>
              </a:rPr>
              <a:t>：文档较好。</a:t>
            </a:r>
            <a:endParaRPr sz="2400">
              <a:latin typeface="Microsoft YaHei"/>
              <a:cs typeface="Microsoft YaHei"/>
            </a:endParaRPr>
          </a:p>
        </p:txBody>
      </p:sp>
      <p:sp>
        <p:nvSpPr>
          <p:cNvPr id="5" name="object 5"/>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spc="-25" dirty="0">
                <a:solidFill>
                  <a:srgbClr val="6C976A"/>
                </a:solidFill>
                <a:latin typeface="Microsoft YaHei"/>
                <a:cs typeface="Microsoft YaHei"/>
              </a:rPr>
              <a:t>Hadoop</a:t>
            </a:r>
            <a:r>
              <a:rPr sz="2800" b="0" spc="-40" dirty="0">
                <a:solidFill>
                  <a:srgbClr val="6C976A"/>
                </a:solidFill>
                <a:latin typeface="Microsoft YaHei"/>
                <a:cs typeface="Microsoft YaHei"/>
              </a:rPr>
              <a:t>三大发行版本</a:t>
            </a:r>
            <a:endParaRPr sz="2800">
              <a:latin typeface="Microsoft YaHei"/>
              <a:cs typeface="Microsoft YaHei"/>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dirty="0">
                <a:solidFill>
                  <a:srgbClr val="CCE8CF"/>
                </a:solidFill>
                <a:latin typeface="Microsoft YaHei"/>
                <a:cs typeface="Microsoft YaHei"/>
              </a:rPr>
              <a:t>jar</a:t>
            </a:r>
            <a:r>
              <a:rPr sz="1800" b="1" spc="-20" dirty="0">
                <a:solidFill>
                  <a:srgbClr val="CCE8CF"/>
                </a:solidFill>
                <a:latin typeface="Microsoft YaHei"/>
                <a:cs typeface="Microsoft YaHei"/>
              </a:rPr>
              <a:t>包安装</a:t>
            </a:r>
            <a:endParaRPr sz="1800">
              <a:latin typeface="Microsoft YaHei"/>
              <a:cs typeface="Microsoft YaHei"/>
            </a:endParaRPr>
          </a:p>
        </p:txBody>
      </p:sp>
      <p:sp>
        <p:nvSpPr>
          <p:cNvPr id="3" name="object 3"/>
          <p:cNvSpPr/>
          <p:nvPr/>
        </p:nvSpPr>
        <p:spPr>
          <a:xfrm>
            <a:off x="2132329" y="965225"/>
            <a:ext cx="7925434" cy="4863465"/>
          </a:xfrm>
          <a:custGeom>
            <a:avLst/>
            <a:gdLst/>
            <a:ahLst/>
            <a:cxnLst/>
            <a:rect l="l" t="t" r="r" b="b"/>
            <a:pathLst>
              <a:path w="7925434" h="4863465">
                <a:moveTo>
                  <a:pt x="0" y="4863465"/>
                </a:moveTo>
                <a:lnTo>
                  <a:pt x="7925434" y="4863465"/>
                </a:lnTo>
                <a:lnTo>
                  <a:pt x="7925434" y="0"/>
                </a:lnTo>
                <a:lnTo>
                  <a:pt x="0" y="0"/>
                </a:lnTo>
                <a:lnTo>
                  <a:pt x="0" y="4863465"/>
                </a:lnTo>
                <a:close/>
              </a:path>
            </a:pathLst>
          </a:custGeom>
          <a:ln w="31750">
            <a:solidFill>
              <a:srgbClr val="6C976A"/>
            </a:solidFill>
          </a:ln>
        </p:spPr>
        <p:txBody>
          <a:bodyPr wrap="square" lIns="0" tIns="0" rIns="0" bIns="0" rtlCol="0"/>
          <a:lstStyle/>
          <a:p>
            <a:endParaRPr/>
          </a:p>
        </p:txBody>
      </p:sp>
      <p:sp>
        <p:nvSpPr>
          <p:cNvPr id="4" name="object 4"/>
          <p:cNvSpPr txBox="1">
            <a:spLocks noGrp="1"/>
          </p:cNvSpPr>
          <p:nvPr>
            <p:ph type="title"/>
          </p:nvPr>
        </p:nvSpPr>
        <p:spPr>
          <a:xfrm>
            <a:off x="2386076" y="1207770"/>
            <a:ext cx="5998210" cy="941069"/>
          </a:xfrm>
          <a:prstGeom prst="rect">
            <a:avLst/>
          </a:prstGeom>
        </p:spPr>
        <p:txBody>
          <a:bodyPr vert="horz" wrap="square" lIns="0" tIns="13335" rIns="0" bIns="0" rtlCol="0">
            <a:spAutoFit/>
          </a:bodyPr>
          <a:lstStyle/>
          <a:p>
            <a:pPr marL="12700" marR="4505325">
              <a:lnSpc>
                <a:spcPct val="100000"/>
              </a:lnSpc>
              <a:spcBef>
                <a:spcPts val="105"/>
              </a:spcBef>
            </a:pPr>
            <a:r>
              <a:rPr sz="2000" b="0" spc="-10" dirty="0">
                <a:solidFill>
                  <a:srgbClr val="6C976A"/>
                </a:solidFill>
                <a:latin typeface="Microsoft YaHei"/>
                <a:cs typeface="Microsoft YaHei"/>
              </a:rPr>
              <a:t>（2）maven</a:t>
            </a:r>
            <a:r>
              <a:rPr sz="2000" b="0" spc="-20" dirty="0">
                <a:solidFill>
                  <a:srgbClr val="6C976A"/>
                </a:solidFill>
                <a:latin typeface="Microsoft YaHei"/>
                <a:cs typeface="Microsoft YaHei"/>
              </a:rPr>
              <a:t>解压：</a:t>
            </a:r>
            <a:endParaRPr sz="2000">
              <a:latin typeface="Microsoft YaHei"/>
              <a:cs typeface="Microsoft YaHei"/>
            </a:endParaRPr>
          </a:p>
          <a:p>
            <a:pPr marL="12700">
              <a:lnSpc>
                <a:spcPct val="100000"/>
              </a:lnSpc>
            </a:pPr>
            <a:r>
              <a:rPr sz="2000" b="0" dirty="0">
                <a:solidFill>
                  <a:srgbClr val="525252"/>
                </a:solidFill>
                <a:latin typeface="Microsoft YaHei"/>
                <a:cs typeface="Microsoft YaHei"/>
              </a:rPr>
              <a:t>#</a:t>
            </a:r>
            <a:r>
              <a:rPr sz="2000" b="0" spc="-10" dirty="0">
                <a:solidFill>
                  <a:srgbClr val="525252"/>
                </a:solidFill>
                <a:latin typeface="Microsoft YaHei"/>
                <a:cs typeface="Microsoft YaHei"/>
              </a:rPr>
              <a:t> </a:t>
            </a:r>
            <a:r>
              <a:rPr sz="2000" b="0" dirty="0">
                <a:solidFill>
                  <a:srgbClr val="525252"/>
                </a:solidFill>
                <a:latin typeface="Microsoft YaHei"/>
                <a:cs typeface="Microsoft YaHei"/>
              </a:rPr>
              <a:t>tar </a:t>
            </a:r>
            <a:r>
              <a:rPr sz="2000" b="0" spc="-10" dirty="0">
                <a:solidFill>
                  <a:srgbClr val="525252"/>
                </a:solidFill>
                <a:latin typeface="Microsoft YaHei"/>
                <a:cs typeface="Microsoft YaHei"/>
              </a:rPr>
              <a:t>-</a:t>
            </a:r>
            <a:r>
              <a:rPr sz="2000" b="0" dirty="0">
                <a:solidFill>
                  <a:srgbClr val="525252"/>
                </a:solidFill>
                <a:latin typeface="Microsoft YaHei"/>
                <a:cs typeface="Microsoft YaHei"/>
              </a:rPr>
              <a:t>zxvf</a:t>
            </a:r>
            <a:r>
              <a:rPr sz="2000" b="0" spc="-20" dirty="0">
                <a:solidFill>
                  <a:srgbClr val="525252"/>
                </a:solidFill>
                <a:latin typeface="Microsoft YaHei"/>
                <a:cs typeface="Microsoft YaHei"/>
              </a:rPr>
              <a:t> </a:t>
            </a:r>
            <a:r>
              <a:rPr sz="2000" b="0" spc="-10" dirty="0">
                <a:solidFill>
                  <a:srgbClr val="525252"/>
                </a:solidFill>
                <a:latin typeface="Microsoft YaHei"/>
                <a:cs typeface="Microsoft YaHei"/>
              </a:rPr>
              <a:t>apache-maven-3.0.5-</a:t>
            </a:r>
            <a:r>
              <a:rPr sz="2000" b="0" dirty="0">
                <a:solidFill>
                  <a:srgbClr val="525252"/>
                </a:solidFill>
                <a:latin typeface="Microsoft YaHei"/>
                <a:cs typeface="Microsoft YaHei"/>
              </a:rPr>
              <a:t>bin.tar.gz</a:t>
            </a:r>
            <a:r>
              <a:rPr sz="2000" b="0" spc="-15" dirty="0">
                <a:solidFill>
                  <a:srgbClr val="525252"/>
                </a:solidFill>
                <a:latin typeface="Microsoft YaHei"/>
                <a:cs typeface="Microsoft YaHei"/>
              </a:rPr>
              <a:t> </a:t>
            </a:r>
            <a:r>
              <a:rPr sz="2000" b="0" spc="-10" dirty="0">
                <a:solidFill>
                  <a:srgbClr val="525252"/>
                </a:solidFill>
                <a:latin typeface="Microsoft YaHei"/>
                <a:cs typeface="Microsoft YaHei"/>
              </a:rPr>
              <a:t>-</a:t>
            </a:r>
            <a:r>
              <a:rPr sz="2000" b="0" dirty="0">
                <a:solidFill>
                  <a:srgbClr val="525252"/>
                </a:solidFill>
                <a:latin typeface="Microsoft YaHei"/>
                <a:cs typeface="Microsoft YaHei"/>
              </a:rPr>
              <a:t>C</a:t>
            </a:r>
            <a:r>
              <a:rPr sz="2000" b="0" spc="-10" dirty="0">
                <a:solidFill>
                  <a:srgbClr val="525252"/>
                </a:solidFill>
                <a:latin typeface="Microsoft YaHei"/>
                <a:cs typeface="Microsoft YaHei"/>
              </a:rPr>
              <a:t> </a:t>
            </a:r>
            <a:r>
              <a:rPr sz="2000" b="0" spc="-20" dirty="0">
                <a:solidFill>
                  <a:srgbClr val="525252"/>
                </a:solidFill>
                <a:latin typeface="Microsoft YaHei"/>
                <a:cs typeface="Microsoft YaHei"/>
              </a:rPr>
              <a:t>/opt</a:t>
            </a:r>
            <a:endParaRPr sz="2000">
              <a:latin typeface="Microsoft YaHei"/>
              <a:cs typeface="Microsoft YaHei"/>
            </a:endParaRPr>
          </a:p>
        </p:txBody>
      </p:sp>
      <p:sp>
        <p:nvSpPr>
          <p:cNvPr id="5" name="object 5"/>
          <p:cNvSpPr txBox="1"/>
          <p:nvPr/>
        </p:nvSpPr>
        <p:spPr>
          <a:xfrm>
            <a:off x="2386076" y="2122424"/>
            <a:ext cx="6040120" cy="2160270"/>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6C976A"/>
                </a:solidFill>
                <a:latin typeface="Microsoft YaHei"/>
                <a:cs typeface="Microsoft YaHei"/>
              </a:rPr>
              <a:t>配置环境变量</a:t>
            </a:r>
            <a:r>
              <a:rPr sz="2000" spc="-10" dirty="0">
                <a:solidFill>
                  <a:srgbClr val="6C976A"/>
                </a:solidFill>
                <a:latin typeface="Microsoft YaHei"/>
                <a:cs typeface="Microsoft YaHei"/>
              </a:rPr>
              <a:t>（MAVEN_HOME</a:t>
            </a:r>
            <a:r>
              <a:rPr sz="2000" dirty="0">
                <a:solidFill>
                  <a:srgbClr val="6C976A"/>
                </a:solidFill>
                <a:latin typeface="Microsoft YaHei"/>
                <a:cs typeface="Microsoft YaHei"/>
              </a:rPr>
              <a:t>和</a:t>
            </a:r>
            <a:r>
              <a:rPr sz="2000" spc="-10" dirty="0">
                <a:solidFill>
                  <a:srgbClr val="6C976A"/>
                </a:solidFill>
                <a:latin typeface="Microsoft YaHei"/>
                <a:cs typeface="Microsoft YaHei"/>
              </a:rPr>
              <a:t>PATH）：</a:t>
            </a:r>
            <a:endParaRPr sz="2000">
              <a:latin typeface="Microsoft YaHei"/>
              <a:cs typeface="Microsoft YaHei"/>
            </a:endParaRPr>
          </a:p>
          <a:p>
            <a:pPr marL="12700" marR="5080">
              <a:lnSpc>
                <a:spcPct val="100000"/>
              </a:lnSpc>
            </a:pPr>
            <a:r>
              <a:rPr sz="2000" dirty="0">
                <a:solidFill>
                  <a:srgbClr val="6C976A"/>
                </a:solidFill>
                <a:latin typeface="Microsoft YaHei"/>
                <a:cs typeface="Microsoft YaHei"/>
              </a:rPr>
              <a:t>在</a:t>
            </a:r>
            <a:r>
              <a:rPr sz="2000" spc="-10" dirty="0">
                <a:solidFill>
                  <a:srgbClr val="6C976A"/>
                </a:solidFill>
                <a:latin typeface="Microsoft YaHei"/>
                <a:cs typeface="Microsoft YaHei"/>
              </a:rPr>
              <a:t>/etc/profile.d</a:t>
            </a:r>
            <a:r>
              <a:rPr sz="2000" dirty="0">
                <a:solidFill>
                  <a:srgbClr val="6C976A"/>
                </a:solidFill>
                <a:latin typeface="Microsoft YaHei"/>
                <a:cs typeface="Microsoft YaHei"/>
              </a:rPr>
              <a:t>路径下创建</a:t>
            </a:r>
            <a:r>
              <a:rPr sz="2000" spc="-10" dirty="0">
                <a:solidFill>
                  <a:srgbClr val="6C976A"/>
                </a:solidFill>
                <a:latin typeface="Microsoft YaHei"/>
                <a:cs typeface="Microsoft YaHei"/>
              </a:rPr>
              <a:t>maven.sh</a:t>
            </a:r>
            <a:r>
              <a:rPr sz="2000" spc="-15" dirty="0">
                <a:solidFill>
                  <a:srgbClr val="6C976A"/>
                </a:solidFill>
                <a:latin typeface="Microsoft YaHei"/>
                <a:cs typeface="Microsoft YaHei"/>
              </a:rPr>
              <a:t>文件，并写入</a:t>
            </a:r>
            <a:r>
              <a:rPr sz="2000" spc="-50" dirty="0">
                <a:solidFill>
                  <a:srgbClr val="6C976A"/>
                </a:solidFill>
                <a:latin typeface="Microsoft YaHei"/>
                <a:cs typeface="Microsoft YaHei"/>
              </a:rPr>
              <a:t> </a:t>
            </a:r>
            <a:r>
              <a:rPr sz="2000" dirty="0">
                <a:solidFill>
                  <a:srgbClr val="525252"/>
                </a:solidFill>
                <a:latin typeface="Microsoft YaHei"/>
                <a:cs typeface="Microsoft YaHei"/>
              </a:rPr>
              <a:t>export</a:t>
            </a:r>
            <a:r>
              <a:rPr sz="2000" spc="125" dirty="0">
                <a:solidFill>
                  <a:srgbClr val="525252"/>
                </a:solidFill>
                <a:latin typeface="Microsoft YaHei"/>
                <a:cs typeface="Microsoft YaHei"/>
              </a:rPr>
              <a:t> </a:t>
            </a:r>
            <a:r>
              <a:rPr sz="2000" spc="-10" dirty="0">
                <a:solidFill>
                  <a:srgbClr val="525252"/>
                </a:solidFill>
                <a:latin typeface="Microsoft YaHei"/>
                <a:cs typeface="Microsoft YaHei"/>
              </a:rPr>
              <a:t>MAVEN_HOME=/opt/apache-maven-3.0.5 </a:t>
            </a:r>
            <a:r>
              <a:rPr sz="2000" dirty="0">
                <a:solidFill>
                  <a:srgbClr val="525252"/>
                </a:solidFill>
                <a:latin typeface="Microsoft YaHei"/>
                <a:cs typeface="Microsoft YaHei"/>
              </a:rPr>
              <a:t>export</a:t>
            </a:r>
            <a:r>
              <a:rPr sz="2000" spc="-15" dirty="0">
                <a:solidFill>
                  <a:srgbClr val="525252"/>
                </a:solidFill>
                <a:latin typeface="Microsoft YaHei"/>
                <a:cs typeface="Microsoft YaHei"/>
              </a:rPr>
              <a:t> </a:t>
            </a:r>
            <a:r>
              <a:rPr sz="2000" spc="-10" dirty="0">
                <a:solidFill>
                  <a:srgbClr val="525252"/>
                </a:solidFill>
                <a:latin typeface="Microsoft YaHei"/>
                <a:cs typeface="Microsoft YaHei"/>
              </a:rPr>
              <a:t>PATH=$PATH:${MAVEN_HOME}/bin</a:t>
            </a:r>
            <a:endParaRPr sz="2000">
              <a:latin typeface="Microsoft YaHei"/>
              <a:cs typeface="Microsoft YaHei"/>
            </a:endParaRPr>
          </a:p>
          <a:p>
            <a:pPr marL="12700">
              <a:lnSpc>
                <a:spcPct val="100000"/>
              </a:lnSpc>
            </a:pPr>
            <a:r>
              <a:rPr sz="2000" spc="-25" dirty="0">
                <a:solidFill>
                  <a:srgbClr val="6C976A"/>
                </a:solidFill>
                <a:latin typeface="Microsoft YaHei"/>
                <a:cs typeface="Microsoft YaHei"/>
              </a:rPr>
              <a:t>验证：</a:t>
            </a:r>
            <a:endParaRPr sz="2000">
              <a:latin typeface="Microsoft YaHei"/>
              <a:cs typeface="Microsoft YaHei"/>
            </a:endParaRPr>
          </a:p>
          <a:p>
            <a:pPr marL="12700" marR="3530600">
              <a:lnSpc>
                <a:spcPct val="100000"/>
              </a:lnSpc>
            </a:pPr>
            <a:r>
              <a:rPr sz="2000" dirty="0">
                <a:solidFill>
                  <a:srgbClr val="525252"/>
                </a:solidFill>
                <a:latin typeface="Microsoft YaHei"/>
                <a:cs typeface="Microsoft YaHei"/>
              </a:rPr>
              <a:t>#</a:t>
            </a:r>
            <a:r>
              <a:rPr sz="2000" spc="-30" dirty="0">
                <a:solidFill>
                  <a:srgbClr val="525252"/>
                </a:solidFill>
                <a:latin typeface="Microsoft YaHei"/>
                <a:cs typeface="Microsoft YaHei"/>
              </a:rPr>
              <a:t> </a:t>
            </a:r>
            <a:r>
              <a:rPr sz="2000" dirty="0">
                <a:solidFill>
                  <a:srgbClr val="525252"/>
                </a:solidFill>
                <a:latin typeface="Microsoft YaHei"/>
                <a:cs typeface="Microsoft YaHei"/>
              </a:rPr>
              <a:t>source</a:t>
            </a:r>
            <a:r>
              <a:rPr sz="2000" spc="-25" dirty="0">
                <a:solidFill>
                  <a:srgbClr val="525252"/>
                </a:solidFill>
                <a:latin typeface="Microsoft YaHei"/>
                <a:cs typeface="Microsoft YaHei"/>
              </a:rPr>
              <a:t> </a:t>
            </a:r>
            <a:r>
              <a:rPr sz="2000" spc="-10" dirty="0">
                <a:solidFill>
                  <a:srgbClr val="525252"/>
                </a:solidFill>
                <a:latin typeface="Microsoft YaHei"/>
                <a:cs typeface="Microsoft YaHei"/>
              </a:rPr>
              <a:t>/etc/profile </a:t>
            </a:r>
            <a:r>
              <a:rPr sz="2000" dirty="0">
                <a:solidFill>
                  <a:srgbClr val="525252"/>
                </a:solidFill>
                <a:latin typeface="Microsoft YaHei"/>
                <a:cs typeface="Microsoft YaHei"/>
              </a:rPr>
              <a:t>#</a:t>
            </a:r>
            <a:r>
              <a:rPr sz="2000" spc="-20" dirty="0">
                <a:solidFill>
                  <a:srgbClr val="525252"/>
                </a:solidFill>
                <a:latin typeface="Microsoft YaHei"/>
                <a:cs typeface="Microsoft YaHei"/>
              </a:rPr>
              <a:t> </a:t>
            </a:r>
            <a:r>
              <a:rPr sz="2000" dirty="0">
                <a:solidFill>
                  <a:srgbClr val="525252"/>
                </a:solidFill>
                <a:latin typeface="Microsoft YaHei"/>
                <a:cs typeface="Microsoft YaHei"/>
              </a:rPr>
              <a:t>mvn</a:t>
            </a:r>
            <a:r>
              <a:rPr sz="2000" spc="-5" dirty="0">
                <a:solidFill>
                  <a:srgbClr val="525252"/>
                </a:solidFill>
                <a:latin typeface="Microsoft YaHei"/>
                <a:cs typeface="Microsoft YaHei"/>
              </a:rPr>
              <a:t> </a:t>
            </a:r>
            <a:r>
              <a:rPr sz="2000" spc="-10" dirty="0">
                <a:solidFill>
                  <a:srgbClr val="525252"/>
                </a:solidFill>
                <a:latin typeface="Microsoft YaHei"/>
                <a:cs typeface="Microsoft YaHei"/>
              </a:rPr>
              <a:t>-version</a:t>
            </a:r>
            <a:endParaRPr sz="2000">
              <a:latin typeface="Microsoft YaHei"/>
              <a:cs typeface="Microsoft YaHei"/>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dirty="0">
                <a:solidFill>
                  <a:srgbClr val="CCE8CF"/>
                </a:solidFill>
              </a:rPr>
              <a:t>jar</a:t>
            </a:r>
            <a:r>
              <a:rPr sz="1800" spc="-20" dirty="0">
                <a:solidFill>
                  <a:srgbClr val="CCE8CF"/>
                </a:solidFill>
              </a:rPr>
              <a:t>包安装</a:t>
            </a:r>
            <a:endParaRPr sz="1800"/>
          </a:p>
        </p:txBody>
      </p:sp>
      <p:sp>
        <p:nvSpPr>
          <p:cNvPr id="3" name="object 3"/>
          <p:cNvSpPr txBox="1"/>
          <p:nvPr/>
        </p:nvSpPr>
        <p:spPr>
          <a:xfrm>
            <a:off x="2132329" y="965225"/>
            <a:ext cx="7925434" cy="4863465"/>
          </a:xfrm>
          <a:prstGeom prst="rect">
            <a:avLst/>
          </a:prstGeom>
          <a:ln w="31750">
            <a:solidFill>
              <a:srgbClr val="6C976A"/>
            </a:solidFill>
          </a:ln>
        </p:spPr>
        <p:txBody>
          <a:bodyPr vert="horz" wrap="square" lIns="0" tIns="24130" rIns="0" bIns="0" rtlCol="0">
            <a:spAutoFit/>
          </a:bodyPr>
          <a:lstStyle/>
          <a:p>
            <a:pPr>
              <a:lnSpc>
                <a:spcPct val="100000"/>
              </a:lnSpc>
              <a:spcBef>
                <a:spcPts val="190"/>
              </a:spcBef>
            </a:pPr>
            <a:endParaRPr sz="1600">
              <a:latin typeface="Times New Roman"/>
              <a:cs typeface="Times New Roman"/>
            </a:endParaRPr>
          </a:p>
          <a:p>
            <a:pPr marL="266065" marR="6813550" indent="523875">
              <a:lnSpc>
                <a:spcPct val="100000"/>
              </a:lnSpc>
              <a:buSzPct val="93750"/>
              <a:buAutoNum type="arabicPlain" startAt="3"/>
              <a:tabLst>
                <a:tab pos="789940" algn="l"/>
              </a:tabLst>
            </a:pPr>
            <a:r>
              <a:rPr sz="1600" spc="-25" dirty="0">
                <a:solidFill>
                  <a:srgbClr val="6C976A"/>
                </a:solidFill>
                <a:latin typeface="Microsoft YaHei"/>
                <a:cs typeface="Microsoft YaHei"/>
              </a:rPr>
              <a:t>ant</a:t>
            </a:r>
            <a:r>
              <a:rPr sz="1600" spc="-35" dirty="0">
                <a:solidFill>
                  <a:srgbClr val="6C976A"/>
                </a:solidFill>
                <a:latin typeface="Microsoft YaHei"/>
                <a:cs typeface="Microsoft YaHei"/>
              </a:rPr>
              <a:t>解压：</a:t>
            </a:r>
            <a:endParaRPr sz="1600">
              <a:latin typeface="Microsoft YaHei"/>
              <a:cs typeface="Microsoft YaHei"/>
            </a:endParaRPr>
          </a:p>
          <a:p>
            <a:pPr marL="266065">
              <a:lnSpc>
                <a:spcPct val="100000"/>
              </a:lnSpc>
            </a:pPr>
            <a:r>
              <a:rPr sz="1600" dirty="0">
                <a:solidFill>
                  <a:srgbClr val="525252"/>
                </a:solidFill>
                <a:latin typeface="Microsoft YaHei"/>
                <a:cs typeface="Microsoft YaHei"/>
              </a:rPr>
              <a:t>#</a:t>
            </a:r>
            <a:r>
              <a:rPr sz="1600" spc="-10" dirty="0">
                <a:solidFill>
                  <a:srgbClr val="525252"/>
                </a:solidFill>
                <a:latin typeface="Microsoft YaHei"/>
                <a:cs typeface="Microsoft YaHei"/>
              </a:rPr>
              <a:t> </a:t>
            </a:r>
            <a:r>
              <a:rPr sz="1600" dirty="0">
                <a:solidFill>
                  <a:srgbClr val="525252"/>
                </a:solidFill>
                <a:latin typeface="Microsoft YaHei"/>
                <a:cs typeface="Microsoft YaHei"/>
              </a:rPr>
              <a:t>tar -zxvf</a:t>
            </a:r>
            <a:r>
              <a:rPr sz="1600" spc="-20" dirty="0">
                <a:solidFill>
                  <a:srgbClr val="525252"/>
                </a:solidFill>
                <a:latin typeface="Microsoft YaHei"/>
                <a:cs typeface="Microsoft YaHei"/>
              </a:rPr>
              <a:t> </a:t>
            </a:r>
            <a:r>
              <a:rPr sz="1600" spc="-10" dirty="0">
                <a:solidFill>
                  <a:srgbClr val="525252"/>
                </a:solidFill>
                <a:latin typeface="Microsoft YaHei"/>
                <a:cs typeface="Microsoft YaHei"/>
              </a:rPr>
              <a:t>apache-ant-1.9.9-</a:t>
            </a:r>
            <a:r>
              <a:rPr sz="1600" dirty="0">
                <a:solidFill>
                  <a:srgbClr val="525252"/>
                </a:solidFill>
                <a:latin typeface="Microsoft YaHei"/>
                <a:cs typeface="Microsoft YaHei"/>
              </a:rPr>
              <a:t>bin.tar.gz</a:t>
            </a:r>
            <a:r>
              <a:rPr sz="1600" spc="25" dirty="0">
                <a:solidFill>
                  <a:srgbClr val="525252"/>
                </a:solidFill>
                <a:latin typeface="Microsoft YaHei"/>
                <a:cs typeface="Microsoft YaHei"/>
              </a:rPr>
              <a:t> </a:t>
            </a:r>
            <a:r>
              <a:rPr sz="1600" dirty="0">
                <a:solidFill>
                  <a:srgbClr val="525252"/>
                </a:solidFill>
                <a:latin typeface="Microsoft YaHei"/>
                <a:cs typeface="Microsoft YaHei"/>
              </a:rPr>
              <a:t>-C</a:t>
            </a:r>
            <a:r>
              <a:rPr sz="1600" spc="-5" dirty="0">
                <a:solidFill>
                  <a:srgbClr val="525252"/>
                </a:solidFill>
                <a:latin typeface="Microsoft YaHei"/>
                <a:cs typeface="Microsoft YaHei"/>
              </a:rPr>
              <a:t> </a:t>
            </a:r>
            <a:r>
              <a:rPr sz="1600" spc="-20" dirty="0">
                <a:solidFill>
                  <a:srgbClr val="525252"/>
                </a:solidFill>
                <a:latin typeface="Microsoft YaHei"/>
                <a:cs typeface="Microsoft YaHei"/>
              </a:rPr>
              <a:t>/opt</a:t>
            </a:r>
            <a:endParaRPr sz="1600">
              <a:latin typeface="Microsoft YaHei"/>
              <a:cs typeface="Microsoft YaHei"/>
            </a:endParaRPr>
          </a:p>
          <a:p>
            <a:pPr marL="266065">
              <a:lnSpc>
                <a:spcPct val="100000"/>
              </a:lnSpc>
            </a:pPr>
            <a:r>
              <a:rPr sz="1600" spc="-30" dirty="0">
                <a:solidFill>
                  <a:srgbClr val="6C976A"/>
                </a:solidFill>
                <a:latin typeface="Microsoft YaHei"/>
                <a:cs typeface="Microsoft YaHei"/>
              </a:rPr>
              <a:t>配置环境变量</a:t>
            </a:r>
            <a:r>
              <a:rPr sz="1600" spc="-10" dirty="0">
                <a:solidFill>
                  <a:srgbClr val="6C976A"/>
                </a:solidFill>
                <a:latin typeface="Microsoft YaHei"/>
                <a:cs typeface="Microsoft YaHei"/>
              </a:rPr>
              <a:t>（ANT_HOME</a:t>
            </a:r>
            <a:r>
              <a:rPr sz="1600" spc="-30" dirty="0">
                <a:solidFill>
                  <a:srgbClr val="6C976A"/>
                </a:solidFill>
                <a:latin typeface="Microsoft YaHei"/>
                <a:cs typeface="Microsoft YaHei"/>
              </a:rPr>
              <a:t>和</a:t>
            </a:r>
            <a:r>
              <a:rPr sz="1600" spc="-10" dirty="0">
                <a:solidFill>
                  <a:srgbClr val="6C976A"/>
                </a:solidFill>
                <a:latin typeface="Microsoft YaHei"/>
                <a:cs typeface="Microsoft YaHei"/>
              </a:rPr>
              <a:t>PATH）：</a:t>
            </a:r>
            <a:endParaRPr sz="1600">
              <a:latin typeface="Microsoft YaHei"/>
              <a:cs typeface="Microsoft YaHei"/>
            </a:endParaRPr>
          </a:p>
          <a:p>
            <a:pPr marL="266065" marR="3359150">
              <a:lnSpc>
                <a:spcPct val="100000"/>
              </a:lnSpc>
            </a:pPr>
            <a:r>
              <a:rPr sz="1600" spc="-25" dirty="0">
                <a:solidFill>
                  <a:srgbClr val="6C976A"/>
                </a:solidFill>
                <a:latin typeface="Microsoft YaHei"/>
                <a:cs typeface="Microsoft YaHei"/>
              </a:rPr>
              <a:t>在</a:t>
            </a:r>
            <a:r>
              <a:rPr sz="1600" spc="-10" dirty="0">
                <a:solidFill>
                  <a:srgbClr val="6C976A"/>
                </a:solidFill>
                <a:latin typeface="Microsoft YaHei"/>
                <a:cs typeface="Microsoft YaHei"/>
              </a:rPr>
              <a:t>/etc/profile.d</a:t>
            </a:r>
            <a:r>
              <a:rPr sz="1600" spc="-25" dirty="0">
                <a:solidFill>
                  <a:srgbClr val="6C976A"/>
                </a:solidFill>
                <a:latin typeface="Microsoft YaHei"/>
                <a:cs typeface="Microsoft YaHei"/>
              </a:rPr>
              <a:t>路径下创建</a:t>
            </a:r>
            <a:r>
              <a:rPr sz="1600" spc="-10" dirty="0">
                <a:solidFill>
                  <a:srgbClr val="6C976A"/>
                </a:solidFill>
                <a:latin typeface="Microsoft YaHei"/>
                <a:cs typeface="Microsoft YaHei"/>
              </a:rPr>
              <a:t>ant.sh</a:t>
            </a:r>
            <a:r>
              <a:rPr sz="1600" spc="-30" dirty="0">
                <a:solidFill>
                  <a:srgbClr val="6C976A"/>
                </a:solidFill>
                <a:latin typeface="Microsoft YaHei"/>
                <a:cs typeface="Microsoft YaHei"/>
              </a:rPr>
              <a:t>文件，并写入</a:t>
            </a:r>
            <a:r>
              <a:rPr sz="1600" spc="-50" dirty="0">
                <a:solidFill>
                  <a:srgbClr val="6C976A"/>
                </a:solidFill>
                <a:latin typeface="Microsoft YaHei"/>
                <a:cs typeface="Microsoft YaHei"/>
              </a:rPr>
              <a:t> </a:t>
            </a:r>
            <a:r>
              <a:rPr sz="1600" dirty="0">
                <a:solidFill>
                  <a:srgbClr val="525252"/>
                </a:solidFill>
                <a:latin typeface="Microsoft YaHei"/>
                <a:cs typeface="Microsoft YaHei"/>
              </a:rPr>
              <a:t>export</a:t>
            </a:r>
            <a:r>
              <a:rPr sz="1600" spc="40" dirty="0">
                <a:solidFill>
                  <a:srgbClr val="525252"/>
                </a:solidFill>
                <a:latin typeface="Microsoft YaHei"/>
                <a:cs typeface="Microsoft YaHei"/>
              </a:rPr>
              <a:t> </a:t>
            </a:r>
            <a:r>
              <a:rPr sz="1600" spc="-10" dirty="0">
                <a:solidFill>
                  <a:srgbClr val="525252"/>
                </a:solidFill>
                <a:latin typeface="Microsoft YaHei"/>
                <a:cs typeface="Microsoft YaHei"/>
              </a:rPr>
              <a:t>ANT_HOME=/opt/apache-ant-1.9.9 </a:t>
            </a:r>
            <a:r>
              <a:rPr sz="1600" dirty="0">
                <a:solidFill>
                  <a:srgbClr val="525252"/>
                </a:solidFill>
                <a:latin typeface="Microsoft YaHei"/>
                <a:cs typeface="Microsoft YaHei"/>
              </a:rPr>
              <a:t>export</a:t>
            </a:r>
            <a:r>
              <a:rPr sz="1600" spc="-40" dirty="0">
                <a:solidFill>
                  <a:srgbClr val="525252"/>
                </a:solidFill>
                <a:latin typeface="Microsoft YaHei"/>
                <a:cs typeface="Microsoft YaHei"/>
              </a:rPr>
              <a:t> </a:t>
            </a:r>
            <a:r>
              <a:rPr sz="1600" spc="-10" dirty="0">
                <a:solidFill>
                  <a:srgbClr val="525252"/>
                </a:solidFill>
                <a:latin typeface="Microsoft YaHei"/>
                <a:cs typeface="Microsoft YaHei"/>
              </a:rPr>
              <a:t>PATH=$PATH:${ANT_HOME}/bin</a:t>
            </a:r>
            <a:endParaRPr sz="1600">
              <a:latin typeface="Microsoft YaHei"/>
              <a:cs typeface="Microsoft YaHei"/>
            </a:endParaRPr>
          </a:p>
          <a:p>
            <a:pPr marL="266065">
              <a:lnSpc>
                <a:spcPct val="100000"/>
              </a:lnSpc>
            </a:pPr>
            <a:r>
              <a:rPr sz="1600" spc="-35" dirty="0">
                <a:solidFill>
                  <a:srgbClr val="6C976A"/>
                </a:solidFill>
                <a:latin typeface="Microsoft YaHei"/>
                <a:cs typeface="Microsoft YaHei"/>
              </a:rPr>
              <a:t>验证：</a:t>
            </a:r>
            <a:endParaRPr sz="1600">
              <a:latin typeface="Microsoft YaHei"/>
              <a:cs typeface="Microsoft YaHei"/>
            </a:endParaRPr>
          </a:p>
          <a:p>
            <a:pPr marL="266065">
              <a:lnSpc>
                <a:spcPct val="100000"/>
              </a:lnSpc>
            </a:pPr>
            <a:r>
              <a:rPr sz="1600" dirty="0">
                <a:solidFill>
                  <a:srgbClr val="525252"/>
                </a:solidFill>
                <a:latin typeface="Microsoft YaHei"/>
                <a:cs typeface="Microsoft YaHei"/>
              </a:rPr>
              <a:t>#</a:t>
            </a:r>
            <a:r>
              <a:rPr sz="1600" spc="-20" dirty="0">
                <a:solidFill>
                  <a:srgbClr val="525252"/>
                </a:solidFill>
                <a:latin typeface="Microsoft YaHei"/>
                <a:cs typeface="Microsoft YaHei"/>
              </a:rPr>
              <a:t> </a:t>
            </a:r>
            <a:r>
              <a:rPr sz="1600" dirty="0">
                <a:solidFill>
                  <a:srgbClr val="525252"/>
                </a:solidFill>
                <a:latin typeface="Microsoft YaHei"/>
                <a:cs typeface="Microsoft YaHei"/>
              </a:rPr>
              <a:t>source</a:t>
            </a:r>
            <a:r>
              <a:rPr sz="1600" spc="-30" dirty="0">
                <a:solidFill>
                  <a:srgbClr val="525252"/>
                </a:solidFill>
                <a:latin typeface="Microsoft YaHei"/>
                <a:cs typeface="Microsoft YaHei"/>
              </a:rPr>
              <a:t> </a:t>
            </a:r>
            <a:r>
              <a:rPr sz="1600" spc="-10" dirty="0">
                <a:solidFill>
                  <a:srgbClr val="525252"/>
                </a:solidFill>
                <a:latin typeface="Microsoft YaHei"/>
                <a:cs typeface="Microsoft YaHei"/>
              </a:rPr>
              <a:t>/etc/profile</a:t>
            </a:r>
            <a:endParaRPr sz="1600">
              <a:latin typeface="Microsoft YaHei"/>
              <a:cs typeface="Microsoft YaHei"/>
            </a:endParaRPr>
          </a:p>
          <a:p>
            <a:pPr marL="266065">
              <a:lnSpc>
                <a:spcPct val="100000"/>
              </a:lnSpc>
            </a:pPr>
            <a:r>
              <a:rPr sz="1600" dirty="0">
                <a:solidFill>
                  <a:srgbClr val="525252"/>
                </a:solidFill>
                <a:latin typeface="Microsoft YaHei"/>
                <a:cs typeface="Microsoft YaHei"/>
              </a:rPr>
              <a:t>#</a:t>
            </a:r>
            <a:r>
              <a:rPr sz="1600" spc="-15" dirty="0">
                <a:solidFill>
                  <a:srgbClr val="525252"/>
                </a:solidFill>
                <a:latin typeface="Microsoft YaHei"/>
                <a:cs typeface="Microsoft YaHei"/>
              </a:rPr>
              <a:t> </a:t>
            </a:r>
            <a:r>
              <a:rPr sz="1600" dirty="0">
                <a:solidFill>
                  <a:srgbClr val="525252"/>
                </a:solidFill>
                <a:latin typeface="Microsoft YaHei"/>
                <a:cs typeface="Microsoft YaHei"/>
              </a:rPr>
              <a:t>ant</a:t>
            </a:r>
            <a:r>
              <a:rPr sz="1600" spc="-5" dirty="0">
                <a:solidFill>
                  <a:srgbClr val="525252"/>
                </a:solidFill>
                <a:latin typeface="Microsoft YaHei"/>
                <a:cs typeface="Microsoft YaHei"/>
              </a:rPr>
              <a:t> </a:t>
            </a:r>
            <a:r>
              <a:rPr sz="1600" dirty="0">
                <a:solidFill>
                  <a:srgbClr val="525252"/>
                </a:solidFill>
                <a:latin typeface="Microsoft YaHei"/>
                <a:cs typeface="Microsoft YaHei"/>
              </a:rPr>
              <a:t>-</a:t>
            </a:r>
            <a:r>
              <a:rPr sz="1600" spc="-10" dirty="0">
                <a:solidFill>
                  <a:srgbClr val="525252"/>
                </a:solidFill>
                <a:latin typeface="Microsoft YaHei"/>
                <a:cs typeface="Microsoft YaHei"/>
              </a:rPr>
              <a:t>version</a:t>
            </a:r>
            <a:endParaRPr sz="1600">
              <a:latin typeface="Microsoft YaHei"/>
              <a:cs typeface="Microsoft YaHei"/>
            </a:endParaRPr>
          </a:p>
          <a:p>
            <a:pPr marL="266065" marR="4763770" indent="523875" algn="just">
              <a:lnSpc>
                <a:spcPct val="100000"/>
              </a:lnSpc>
              <a:spcBef>
                <a:spcPts val="1920"/>
              </a:spcBef>
              <a:buSzPct val="93750"/>
              <a:buAutoNum type="arabicPlain" startAt="4"/>
              <a:tabLst>
                <a:tab pos="789940" algn="l"/>
              </a:tabLst>
            </a:pPr>
            <a:r>
              <a:rPr sz="1600" spc="-25" dirty="0">
                <a:solidFill>
                  <a:srgbClr val="6C976A"/>
                </a:solidFill>
                <a:latin typeface="Microsoft YaHei"/>
                <a:cs typeface="Microsoft YaHei"/>
              </a:rPr>
              <a:t>安装</a:t>
            </a:r>
            <a:r>
              <a:rPr sz="1600" spc="-10" dirty="0">
                <a:solidFill>
                  <a:srgbClr val="6C976A"/>
                </a:solidFill>
                <a:latin typeface="Microsoft YaHei"/>
                <a:cs typeface="Microsoft YaHei"/>
              </a:rPr>
              <a:t>glibc-</a:t>
            </a:r>
            <a:r>
              <a:rPr sz="1600" spc="-20" dirty="0">
                <a:solidFill>
                  <a:srgbClr val="6C976A"/>
                </a:solidFill>
                <a:latin typeface="Microsoft YaHei"/>
                <a:cs typeface="Microsoft YaHei"/>
              </a:rPr>
              <a:t>headers</a:t>
            </a:r>
            <a:r>
              <a:rPr sz="1600" spc="-25" dirty="0">
                <a:solidFill>
                  <a:srgbClr val="6C976A"/>
                </a:solidFill>
                <a:latin typeface="Microsoft YaHei"/>
                <a:cs typeface="Microsoft YaHei"/>
              </a:rPr>
              <a:t>和g++ </a:t>
            </a:r>
            <a:r>
              <a:rPr sz="1600" spc="-10" dirty="0">
                <a:solidFill>
                  <a:srgbClr val="525252"/>
                </a:solidFill>
                <a:latin typeface="Microsoft YaHei"/>
                <a:cs typeface="Microsoft YaHei"/>
              </a:rPr>
              <a:t># </a:t>
            </a:r>
            <a:r>
              <a:rPr sz="1600" dirty="0">
                <a:solidFill>
                  <a:srgbClr val="525252"/>
                </a:solidFill>
                <a:latin typeface="Microsoft YaHei"/>
                <a:cs typeface="Microsoft YaHei"/>
              </a:rPr>
              <a:t>yum</a:t>
            </a:r>
            <a:r>
              <a:rPr sz="1600" spc="-5" dirty="0">
                <a:solidFill>
                  <a:srgbClr val="525252"/>
                </a:solidFill>
                <a:latin typeface="Microsoft YaHei"/>
                <a:cs typeface="Microsoft YaHei"/>
              </a:rPr>
              <a:t> </a:t>
            </a:r>
            <a:r>
              <a:rPr sz="1600" dirty="0">
                <a:solidFill>
                  <a:srgbClr val="525252"/>
                </a:solidFill>
                <a:latin typeface="Microsoft YaHei"/>
                <a:cs typeface="Microsoft YaHei"/>
              </a:rPr>
              <a:t>install</a:t>
            </a:r>
            <a:r>
              <a:rPr sz="1600" spc="-15" dirty="0">
                <a:solidFill>
                  <a:srgbClr val="525252"/>
                </a:solidFill>
                <a:latin typeface="Microsoft YaHei"/>
                <a:cs typeface="Microsoft YaHei"/>
              </a:rPr>
              <a:t> -</a:t>
            </a:r>
            <a:r>
              <a:rPr sz="1600" dirty="0">
                <a:solidFill>
                  <a:srgbClr val="525252"/>
                </a:solidFill>
                <a:latin typeface="Microsoft YaHei"/>
                <a:cs typeface="Microsoft YaHei"/>
              </a:rPr>
              <a:t>y</a:t>
            </a:r>
            <a:r>
              <a:rPr sz="1600" spc="-20" dirty="0">
                <a:solidFill>
                  <a:srgbClr val="525252"/>
                </a:solidFill>
                <a:latin typeface="Microsoft YaHei"/>
                <a:cs typeface="Microsoft YaHei"/>
              </a:rPr>
              <a:t> </a:t>
            </a:r>
            <a:r>
              <a:rPr sz="1600" spc="-10" dirty="0">
                <a:solidFill>
                  <a:srgbClr val="525252"/>
                </a:solidFill>
                <a:latin typeface="Microsoft YaHei"/>
                <a:cs typeface="Microsoft YaHei"/>
              </a:rPr>
              <a:t>glibc-headers # </a:t>
            </a:r>
            <a:r>
              <a:rPr sz="1600" dirty="0">
                <a:solidFill>
                  <a:srgbClr val="525252"/>
                </a:solidFill>
                <a:latin typeface="Microsoft YaHei"/>
                <a:cs typeface="Microsoft YaHei"/>
              </a:rPr>
              <a:t>yum install</a:t>
            </a:r>
            <a:r>
              <a:rPr sz="1600" spc="-10" dirty="0">
                <a:solidFill>
                  <a:srgbClr val="525252"/>
                </a:solidFill>
                <a:latin typeface="Microsoft YaHei"/>
                <a:cs typeface="Microsoft YaHei"/>
              </a:rPr>
              <a:t> -</a:t>
            </a:r>
            <a:r>
              <a:rPr sz="1600" dirty="0">
                <a:solidFill>
                  <a:srgbClr val="525252"/>
                </a:solidFill>
                <a:latin typeface="Microsoft YaHei"/>
                <a:cs typeface="Microsoft YaHei"/>
              </a:rPr>
              <a:t>y</a:t>
            </a:r>
            <a:r>
              <a:rPr sz="1600" spc="-25" dirty="0">
                <a:solidFill>
                  <a:srgbClr val="525252"/>
                </a:solidFill>
                <a:latin typeface="Microsoft YaHei"/>
                <a:cs typeface="Microsoft YaHei"/>
              </a:rPr>
              <a:t> </a:t>
            </a:r>
            <a:r>
              <a:rPr sz="1600" spc="-10" dirty="0">
                <a:solidFill>
                  <a:srgbClr val="525252"/>
                </a:solidFill>
                <a:latin typeface="Microsoft YaHei"/>
                <a:cs typeface="Microsoft YaHei"/>
              </a:rPr>
              <a:t>gcc-</a:t>
            </a:r>
            <a:r>
              <a:rPr sz="1600" spc="-25" dirty="0">
                <a:solidFill>
                  <a:srgbClr val="525252"/>
                </a:solidFill>
                <a:latin typeface="Microsoft YaHei"/>
                <a:cs typeface="Microsoft YaHei"/>
              </a:rPr>
              <a:t>c++</a:t>
            </a:r>
            <a:endParaRPr sz="1600">
              <a:latin typeface="Microsoft YaHei"/>
              <a:cs typeface="Microsoft YaHei"/>
            </a:endParaRPr>
          </a:p>
          <a:p>
            <a:pPr marL="266065" marR="5360670" indent="523875">
              <a:lnSpc>
                <a:spcPct val="100000"/>
              </a:lnSpc>
              <a:spcBef>
                <a:spcPts val="1925"/>
              </a:spcBef>
              <a:buSzPct val="93750"/>
              <a:buAutoNum type="arabicPlain" startAt="4"/>
              <a:tabLst>
                <a:tab pos="789940" algn="l"/>
              </a:tabLst>
            </a:pPr>
            <a:r>
              <a:rPr sz="1600" spc="-25" dirty="0">
                <a:solidFill>
                  <a:srgbClr val="6C976A"/>
                </a:solidFill>
                <a:latin typeface="Microsoft YaHei"/>
                <a:cs typeface="Microsoft YaHei"/>
              </a:rPr>
              <a:t>安装</a:t>
            </a:r>
            <a:r>
              <a:rPr sz="1600" spc="-20" dirty="0">
                <a:solidFill>
                  <a:srgbClr val="6C976A"/>
                </a:solidFill>
                <a:latin typeface="Microsoft YaHei"/>
                <a:cs typeface="Microsoft YaHei"/>
              </a:rPr>
              <a:t>make</a:t>
            </a:r>
            <a:r>
              <a:rPr sz="1600" spc="-25" dirty="0">
                <a:solidFill>
                  <a:srgbClr val="6C976A"/>
                </a:solidFill>
                <a:latin typeface="Microsoft YaHei"/>
                <a:cs typeface="Microsoft YaHei"/>
              </a:rPr>
              <a:t>和</a:t>
            </a:r>
            <a:r>
              <a:rPr sz="1600" spc="-20" dirty="0">
                <a:solidFill>
                  <a:srgbClr val="6C976A"/>
                </a:solidFill>
                <a:latin typeface="Microsoft YaHei"/>
                <a:cs typeface="Microsoft YaHei"/>
              </a:rPr>
              <a:t>cmake </a:t>
            </a:r>
            <a:r>
              <a:rPr sz="1600" spc="-10" dirty="0">
                <a:solidFill>
                  <a:srgbClr val="525252"/>
                </a:solidFill>
                <a:latin typeface="Microsoft YaHei"/>
                <a:cs typeface="Microsoft YaHei"/>
              </a:rPr>
              <a:t># </a:t>
            </a:r>
            <a:r>
              <a:rPr sz="1600" dirty="0">
                <a:solidFill>
                  <a:srgbClr val="525252"/>
                </a:solidFill>
                <a:latin typeface="Microsoft YaHei"/>
                <a:cs typeface="Microsoft YaHei"/>
              </a:rPr>
              <a:t>yum</a:t>
            </a:r>
            <a:r>
              <a:rPr sz="1600" spc="-10" dirty="0">
                <a:solidFill>
                  <a:srgbClr val="525252"/>
                </a:solidFill>
                <a:latin typeface="Microsoft YaHei"/>
                <a:cs typeface="Microsoft YaHei"/>
              </a:rPr>
              <a:t> </a:t>
            </a:r>
            <a:r>
              <a:rPr sz="1600" dirty="0">
                <a:solidFill>
                  <a:srgbClr val="525252"/>
                </a:solidFill>
                <a:latin typeface="Microsoft YaHei"/>
                <a:cs typeface="Microsoft YaHei"/>
              </a:rPr>
              <a:t>install</a:t>
            </a:r>
            <a:r>
              <a:rPr sz="1600" spc="-10" dirty="0">
                <a:solidFill>
                  <a:srgbClr val="525252"/>
                </a:solidFill>
                <a:latin typeface="Microsoft YaHei"/>
                <a:cs typeface="Microsoft YaHei"/>
              </a:rPr>
              <a:t> -</a:t>
            </a:r>
            <a:r>
              <a:rPr sz="1600" dirty="0">
                <a:solidFill>
                  <a:srgbClr val="525252"/>
                </a:solidFill>
                <a:latin typeface="Microsoft YaHei"/>
                <a:cs typeface="Microsoft YaHei"/>
              </a:rPr>
              <a:t>y</a:t>
            </a:r>
            <a:r>
              <a:rPr sz="1600" spc="-25" dirty="0">
                <a:solidFill>
                  <a:srgbClr val="525252"/>
                </a:solidFill>
                <a:latin typeface="Microsoft YaHei"/>
                <a:cs typeface="Microsoft YaHei"/>
              </a:rPr>
              <a:t> </a:t>
            </a:r>
            <a:r>
              <a:rPr sz="1600" spc="-20" dirty="0">
                <a:solidFill>
                  <a:srgbClr val="525252"/>
                </a:solidFill>
                <a:latin typeface="Microsoft YaHei"/>
                <a:cs typeface="Microsoft YaHei"/>
              </a:rPr>
              <a:t>make</a:t>
            </a:r>
            <a:endParaRPr sz="1600">
              <a:latin typeface="Microsoft YaHei"/>
              <a:cs typeface="Microsoft YaHei"/>
            </a:endParaRPr>
          </a:p>
          <a:p>
            <a:pPr marL="266065" algn="just">
              <a:lnSpc>
                <a:spcPct val="100000"/>
              </a:lnSpc>
            </a:pPr>
            <a:r>
              <a:rPr sz="1600" dirty="0">
                <a:solidFill>
                  <a:srgbClr val="525252"/>
                </a:solidFill>
                <a:latin typeface="Microsoft YaHei"/>
                <a:cs typeface="Microsoft YaHei"/>
              </a:rPr>
              <a:t>#</a:t>
            </a:r>
            <a:r>
              <a:rPr sz="1600" spc="-20" dirty="0">
                <a:solidFill>
                  <a:srgbClr val="525252"/>
                </a:solidFill>
                <a:latin typeface="Microsoft YaHei"/>
                <a:cs typeface="Microsoft YaHei"/>
              </a:rPr>
              <a:t> </a:t>
            </a:r>
            <a:r>
              <a:rPr sz="1600" dirty="0">
                <a:solidFill>
                  <a:srgbClr val="525252"/>
                </a:solidFill>
                <a:latin typeface="Microsoft YaHei"/>
                <a:cs typeface="Microsoft YaHei"/>
              </a:rPr>
              <a:t>yum</a:t>
            </a:r>
            <a:r>
              <a:rPr sz="1600" spc="-10" dirty="0">
                <a:solidFill>
                  <a:srgbClr val="525252"/>
                </a:solidFill>
                <a:latin typeface="Microsoft YaHei"/>
                <a:cs typeface="Microsoft YaHei"/>
              </a:rPr>
              <a:t> </a:t>
            </a:r>
            <a:r>
              <a:rPr sz="1600" dirty="0">
                <a:solidFill>
                  <a:srgbClr val="525252"/>
                </a:solidFill>
                <a:latin typeface="Microsoft YaHei"/>
                <a:cs typeface="Microsoft YaHei"/>
              </a:rPr>
              <a:t>install</a:t>
            </a:r>
            <a:r>
              <a:rPr sz="1600" spc="-20" dirty="0">
                <a:solidFill>
                  <a:srgbClr val="525252"/>
                </a:solidFill>
                <a:latin typeface="Microsoft YaHei"/>
                <a:cs typeface="Microsoft YaHei"/>
              </a:rPr>
              <a:t> </a:t>
            </a:r>
            <a:r>
              <a:rPr sz="1600" dirty="0">
                <a:solidFill>
                  <a:srgbClr val="525252"/>
                </a:solidFill>
                <a:latin typeface="Microsoft YaHei"/>
                <a:cs typeface="Microsoft YaHei"/>
              </a:rPr>
              <a:t>-y</a:t>
            </a:r>
            <a:r>
              <a:rPr sz="1600" spc="-30" dirty="0">
                <a:solidFill>
                  <a:srgbClr val="525252"/>
                </a:solidFill>
                <a:latin typeface="Microsoft YaHei"/>
                <a:cs typeface="Microsoft YaHei"/>
              </a:rPr>
              <a:t> </a:t>
            </a:r>
            <a:r>
              <a:rPr sz="1600" spc="-20" dirty="0">
                <a:solidFill>
                  <a:srgbClr val="525252"/>
                </a:solidFill>
                <a:latin typeface="Microsoft YaHei"/>
                <a:cs typeface="Microsoft YaHei"/>
              </a:rPr>
              <a:t>cmake</a:t>
            </a:r>
            <a:endParaRPr sz="1600">
              <a:latin typeface="Microsoft YaHei"/>
              <a:cs typeface="Microsoft YaHei"/>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dirty="0">
                <a:solidFill>
                  <a:srgbClr val="CCE8CF"/>
                </a:solidFill>
                <a:latin typeface="Microsoft YaHei"/>
                <a:cs typeface="Microsoft YaHei"/>
              </a:rPr>
              <a:t>jar</a:t>
            </a:r>
            <a:r>
              <a:rPr sz="1800" b="1" spc="-20" dirty="0">
                <a:solidFill>
                  <a:srgbClr val="CCE8CF"/>
                </a:solidFill>
                <a:latin typeface="Microsoft YaHei"/>
                <a:cs typeface="Microsoft YaHei"/>
              </a:rPr>
              <a:t>包安装</a:t>
            </a:r>
            <a:endParaRPr sz="1800">
              <a:latin typeface="Microsoft YaHei"/>
              <a:cs typeface="Microsoft YaHei"/>
            </a:endParaRPr>
          </a:p>
        </p:txBody>
      </p:sp>
      <p:sp>
        <p:nvSpPr>
          <p:cNvPr id="3" name="object 3"/>
          <p:cNvSpPr/>
          <p:nvPr/>
        </p:nvSpPr>
        <p:spPr>
          <a:xfrm>
            <a:off x="2132329" y="965225"/>
            <a:ext cx="7925434" cy="4863465"/>
          </a:xfrm>
          <a:custGeom>
            <a:avLst/>
            <a:gdLst/>
            <a:ahLst/>
            <a:cxnLst/>
            <a:rect l="l" t="t" r="r" b="b"/>
            <a:pathLst>
              <a:path w="7925434" h="4863465">
                <a:moveTo>
                  <a:pt x="0" y="4863465"/>
                </a:moveTo>
                <a:lnTo>
                  <a:pt x="7925434" y="4863465"/>
                </a:lnTo>
                <a:lnTo>
                  <a:pt x="7925434" y="0"/>
                </a:lnTo>
                <a:lnTo>
                  <a:pt x="0" y="0"/>
                </a:lnTo>
                <a:lnTo>
                  <a:pt x="0" y="4863465"/>
                </a:lnTo>
                <a:close/>
              </a:path>
            </a:pathLst>
          </a:custGeom>
          <a:ln w="31750">
            <a:solidFill>
              <a:srgbClr val="6C976A"/>
            </a:solidFill>
          </a:ln>
        </p:spPr>
        <p:txBody>
          <a:bodyPr wrap="square" lIns="0" tIns="0" rIns="0" bIns="0" rtlCol="0"/>
          <a:lstStyle/>
          <a:p>
            <a:endParaRPr/>
          </a:p>
        </p:txBody>
      </p:sp>
      <p:sp>
        <p:nvSpPr>
          <p:cNvPr id="4" name="object 4"/>
          <p:cNvSpPr txBox="1">
            <a:spLocks noGrp="1"/>
          </p:cNvSpPr>
          <p:nvPr>
            <p:ph type="title"/>
          </p:nvPr>
        </p:nvSpPr>
        <p:spPr>
          <a:xfrm>
            <a:off x="2386076" y="1207770"/>
            <a:ext cx="4792345" cy="635635"/>
          </a:xfrm>
          <a:prstGeom prst="rect">
            <a:avLst/>
          </a:prstGeom>
        </p:spPr>
        <p:txBody>
          <a:bodyPr vert="horz" wrap="square" lIns="0" tIns="13335" rIns="0" bIns="0" rtlCol="0">
            <a:spAutoFit/>
          </a:bodyPr>
          <a:lstStyle/>
          <a:p>
            <a:pPr marL="12700">
              <a:lnSpc>
                <a:spcPct val="100000"/>
              </a:lnSpc>
              <a:spcBef>
                <a:spcPts val="105"/>
              </a:spcBef>
            </a:pPr>
            <a:r>
              <a:rPr sz="2000" b="0" dirty="0">
                <a:solidFill>
                  <a:srgbClr val="6C976A"/>
                </a:solidFill>
                <a:latin typeface="Microsoft YaHei"/>
                <a:cs typeface="Microsoft YaHei"/>
              </a:rPr>
              <a:t>（6）protobuf</a:t>
            </a:r>
            <a:r>
              <a:rPr sz="2000" b="0" spc="-15" dirty="0">
                <a:solidFill>
                  <a:srgbClr val="6C976A"/>
                </a:solidFill>
                <a:latin typeface="Microsoft YaHei"/>
                <a:cs typeface="Microsoft YaHei"/>
              </a:rPr>
              <a:t>，依次运行：</a:t>
            </a:r>
            <a:endParaRPr sz="2000">
              <a:latin typeface="Microsoft YaHei"/>
              <a:cs typeface="Microsoft YaHei"/>
            </a:endParaRPr>
          </a:p>
          <a:p>
            <a:pPr marL="12700">
              <a:lnSpc>
                <a:spcPct val="100000"/>
              </a:lnSpc>
            </a:pPr>
            <a:r>
              <a:rPr sz="2000" b="0" dirty="0">
                <a:solidFill>
                  <a:srgbClr val="525252"/>
                </a:solidFill>
                <a:latin typeface="Microsoft YaHei"/>
                <a:cs typeface="Microsoft YaHei"/>
              </a:rPr>
              <a:t>#</a:t>
            </a:r>
            <a:r>
              <a:rPr sz="2000" b="0" spc="-15" dirty="0">
                <a:solidFill>
                  <a:srgbClr val="525252"/>
                </a:solidFill>
                <a:latin typeface="Microsoft YaHei"/>
                <a:cs typeface="Microsoft YaHei"/>
              </a:rPr>
              <a:t> </a:t>
            </a:r>
            <a:r>
              <a:rPr sz="2000" b="0" dirty="0">
                <a:solidFill>
                  <a:srgbClr val="525252"/>
                </a:solidFill>
                <a:latin typeface="Microsoft YaHei"/>
                <a:cs typeface="Microsoft YaHei"/>
              </a:rPr>
              <a:t>tar </a:t>
            </a:r>
            <a:r>
              <a:rPr sz="2000" b="0" spc="-10" dirty="0">
                <a:solidFill>
                  <a:srgbClr val="525252"/>
                </a:solidFill>
                <a:latin typeface="Microsoft YaHei"/>
                <a:cs typeface="Microsoft YaHei"/>
              </a:rPr>
              <a:t>-</a:t>
            </a:r>
            <a:r>
              <a:rPr sz="2000" b="0" dirty="0">
                <a:solidFill>
                  <a:srgbClr val="525252"/>
                </a:solidFill>
                <a:latin typeface="Microsoft YaHei"/>
                <a:cs typeface="Microsoft YaHei"/>
              </a:rPr>
              <a:t>zxvf</a:t>
            </a:r>
            <a:r>
              <a:rPr sz="2000" b="0" spc="-15" dirty="0">
                <a:solidFill>
                  <a:srgbClr val="525252"/>
                </a:solidFill>
                <a:latin typeface="Microsoft YaHei"/>
                <a:cs typeface="Microsoft YaHei"/>
              </a:rPr>
              <a:t> </a:t>
            </a:r>
            <a:r>
              <a:rPr sz="2000" b="0" spc="-10" dirty="0">
                <a:solidFill>
                  <a:srgbClr val="525252"/>
                </a:solidFill>
                <a:latin typeface="Microsoft YaHei"/>
                <a:cs typeface="Microsoft YaHei"/>
              </a:rPr>
              <a:t>protobuf-</a:t>
            </a:r>
            <a:r>
              <a:rPr sz="2000" b="0" dirty="0">
                <a:solidFill>
                  <a:srgbClr val="525252"/>
                </a:solidFill>
                <a:latin typeface="Microsoft YaHei"/>
                <a:cs typeface="Microsoft YaHei"/>
              </a:rPr>
              <a:t>2.5.0.tar.gz</a:t>
            </a:r>
            <a:r>
              <a:rPr sz="2000" b="0" spc="-15" dirty="0">
                <a:solidFill>
                  <a:srgbClr val="525252"/>
                </a:solidFill>
                <a:latin typeface="Microsoft YaHei"/>
                <a:cs typeface="Microsoft YaHei"/>
              </a:rPr>
              <a:t> </a:t>
            </a:r>
            <a:r>
              <a:rPr sz="2000" b="0" spc="-10" dirty="0">
                <a:solidFill>
                  <a:srgbClr val="525252"/>
                </a:solidFill>
                <a:latin typeface="Microsoft YaHei"/>
                <a:cs typeface="Microsoft YaHei"/>
              </a:rPr>
              <a:t>-</a:t>
            </a:r>
            <a:r>
              <a:rPr sz="2000" b="0" dirty="0">
                <a:solidFill>
                  <a:srgbClr val="525252"/>
                </a:solidFill>
                <a:latin typeface="Microsoft YaHei"/>
                <a:cs typeface="Microsoft YaHei"/>
              </a:rPr>
              <a:t>C</a:t>
            </a:r>
            <a:r>
              <a:rPr sz="2000" b="0" spc="-10" dirty="0">
                <a:solidFill>
                  <a:srgbClr val="525252"/>
                </a:solidFill>
                <a:latin typeface="Microsoft YaHei"/>
                <a:cs typeface="Microsoft YaHei"/>
              </a:rPr>
              <a:t> </a:t>
            </a:r>
            <a:r>
              <a:rPr sz="2000" b="0" spc="-20" dirty="0">
                <a:solidFill>
                  <a:srgbClr val="525252"/>
                </a:solidFill>
                <a:latin typeface="Microsoft YaHei"/>
                <a:cs typeface="Microsoft YaHei"/>
              </a:rPr>
              <a:t>/opt</a:t>
            </a:r>
            <a:endParaRPr sz="2000">
              <a:latin typeface="Microsoft YaHei"/>
              <a:cs typeface="Microsoft YaHei"/>
            </a:endParaRPr>
          </a:p>
        </p:txBody>
      </p:sp>
      <p:sp>
        <p:nvSpPr>
          <p:cNvPr id="5" name="object 5"/>
          <p:cNvSpPr txBox="1"/>
          <p:nvPr/>
        </p:nvSpPr>
        <p:spPr>
          <a:xfrm>
            <a:off x="2386076" y="1817065"/>
            <a:ext cx="5842000" cy="3684904"/>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525252"/>
                </a:solidFill>
                <a:latin typeface="Microsoft YaHei"/>
                <a:cs typeface="Microsoft YaHei"/>
              </a:rPr>
              <a:t>#</a:t>
            </a:r>
            <a:r>
              <a:rPr sz="2000" spc="35" dirty="0">
                <a:solidFill>
                  <a:srgbClr val="525252"/>
                </a:solidFill>
                <a:latin typeface="Microsoft YaHei"/>
                <a:cs typeface="Microsoft YaHei"/>
              </a:rPr>
              <a:t> </a:t>
            </a:r>
            <a:r>
              <a:rPr sz="2000" dirty="0">
                <a:solidFill>
                  <a:srgbClr val="525252"/>
                </a:solidFill>
                <a:latin typeface="Microsoft YaHei"/>
                <a:cs typeface="Microsoft YaHei"/>
              </a:rPr>
              <a:t>cd</a:t>
            </a:r>
            <a:r>
              <a:rPr sz="2000" spc="30" dirty="0">
                <a:solidFill>
                  <a:srgbClr val="525252"/>
                </a:solidFill>
                <a:latin typeface="Microsoft YaHei"/>
                <a:cs typeface="Microsoft YaHei"/>
              </a:rPr>
              <a:t> </a:t>
            </a:r>
            <a:r>
              <a:rPr sz="2000" spc="-10" dirty="0">
                <a:solidFill>
                  <a:srgbClr val="525252"/>
                </a:solidFill>
                <a:latin typeface="Microsoft YaHei"/>
                <a:cs typeface="Microsoft YaHei"/>
              </a:rPr>
              <a:t>/opt/protobuf-2.5.0</a:t>
            </a:r>
            <a:endParaRPr sz="2000">
              <a:latin typeface="Microsoft YaHei"/>
              <a:cs typeface="Microsoft YaHei"/>
            </a:endParaRPr>
          </a:p>
          <a:p>
            <a:pPr marL="12700" marR="4253230">
              <a:lnSpc>
                <a:spcPct val="100000"/>
              </a:lnSpc>
            </a:pPr>
            <a:r>
              <a:rPr sz="2000" dirty="0">
                <a:solidFill>
                  <a:srgbClr val="525252"/>
                </a:solidFill>
                <a:latin typeface="Microsoft YaHei"/>
                <a:cs typeface="Microsoft YaHei"/>
              </a:rPr>
              <a:t>#</a:t>
            </a:r>
            <a:r>
              <a:rPr sz="2000" spc="-15" dirty="0">
                <a:solidFill>
                  <a:srgbClr val="525252"/>
                </a:solidFill>
                <a:latin typeface="Microsoft YaHei"/>
                <a:cs typeface="Microsoft YaHei"/>
              </a:rPr>
              <a:t> </a:t>
            </a:r>
            <a:r>
              <a:rPr sz="2000" spc="-10" dirty="0">
                <a:solidFill>
                  <a:srgbClr val="525252"/>
                </a:solidFill>
                <a:latin typeface="Microsoft YaHei"/>
                <a:cs typeface="Microsoft YaHei"/>
              </a:rPr>
              <a:t>./configure </a:t>
            </a:r>
            <a:r>
              <a:rPr sz="2000" dirty="0">
                <a:solidFill>
                  <a:srgbClr val="525252"/>
                </a:solidFill>
                <a:latin typeface="Microsoft YaHei"/>
                <a:cs typeface="Microsoft YaHei"/>
              </a:rPr>
              <a:t>#</a:t>
            </a:r>
            <a:r>
              <a:rPr sz="2000" spc="-25" dirty="0">
                <a:solidFill>
                  <a:srgbClr val="525252"/>
                </a:solidFill>
                <a:latin typeface="Microsoft YaHei"/>
                <a:cs typeface="Microsoft YaHei"/>
              </a:rPr>
              <a:t> </a:t>
            </a:r>
            <a:r>
              <a:rPr sz="2000" spc="-20" dirty="0">
                <a:solidFill>
                  <a:srgbClr val="525252"/>
                </a:solidFill>
                <a:latin typeface="Microsoft YaHei"/>
                <a:cs typeface="Microsoft YaHei"/>
              </a:rPr>
              <a:t>make</a:t>
            </a:r>
            <a:endParaRPr sz="2000">
              <a:latin typeface="Microsoft YaHei"/>
              <a:cs typeface="Microsoft YaHei"/>
            </a:endParaRPr>
          </a:p>
          <a:p>
            <a:pPr marL="12700" marR="4138295" algn="just">
              <a:lnSpc>
                <a:spcPct val="100000"/>
              </a:lnSpc>
            </a:pPr>
            <a:r>
              <a:rPr sz="2000" dirty="0">
                <a:solidFill>
                  <a:srgbClr val="525252"/>
                </a:solidFill>
                <a:latin typeface="Microsoft YaHei"/>
                <a:cs typeface="Microsoft YaHei"/>
              </a:rPr>
              <a:t>#</a:t>
            </a:r>
            <a:r>
              <a:rPr sz="2000" spc="-25" dirty="0">
                <a:solidFill>
                  <a:srgbClr val="525252"/>
                </a:solidFill>
                <a:latin typeface="Microsoft YaHei"/>
                <a:cs typeface="Microsoft YaHei"/>
              </a:rPr>
              <a:t> </a:t>
            </a:r>
            <a:r>
              <a:rPr sz="2000" dirty="0">
                <a:solidFill>
                  <a:srgbClr val="525252"/>
                </a:solidFill>
                <a:latin typeface="Microsoft YaHei"/>
                <a:cs typeface="Microsoft YaHei"/>
              </a:rPr>
              <a:t>make</a:t>
            </a:r>
            <a:r>
              <a:rPr sz="2000" spc="-20" dirty="0">
                <a:solidFill>
                  <a:srgbClr val="525252"/>
                </a:solidFill>
                <a:latin typeface="Microsoft YaHei"/>
                <a:cs typeface="Microsoft YaHei"/>
              </a:rPr>
              <a:t> </a:t>
            </a:r>
            <a:r>
              <a:rPr sz="2000" spc="-10" dirty="0">
                <a:solidFill>
                  <a:srgbClr val="525252"/>
                </a:solidFill>
                <a:latin typeface="Microsoft YaHei"/>
                <a:cs typeface="Microsoft YaHei"/>
              </a:rPr>
              <a:t>check </a:t>
            </a:r>
            <a:r>
              <a:rPr sz="2000" dirty="0">
                <a:solidFill>
                  <a:srgbClr val="525252"/>
                </a:solidFill>
                <a:latin typeface="Microsoft YaHei"/>
                <a:cs typeface="Microsoft YaHei"/>
              </a:rPr>
              <a:t>#</a:t>
            </a:r>
            <a:r>
              <a:rPr sz="2000" spc="-25" dirty="0">
                <a:solidFill>
                  <a:srgbClr val="525252"/>
                </a:solidFill>
                <a:latin typeface="Microsoft YaHei"/>
                <a:cs typeface="Microsoft YaHei"/>
              </a:rPr>
              <a:t> </a:t>
            </a:r>
            <a:r>
              <a:rPr sz="2000" dirty="0">
                <a:solidFill>
                  <a:srgbClr val="525252"/>
                </a:solidFill>
                <a:latin typeface="Microsoft YaHei"/>
                <a:cs typeface="Microsoft YaHei"/>
              </a:rPr>
              <a:t>make</a:t>
            </a:r>
            <a:r>
              <a:rPr sz="2000" spc="-20" dirty="0">
                <a:solidFill>
                  <a:srgbClr val="525252"/>
                </a:solidFill>
                <a:latin typeface="Microsoft YaHei"/>
                <a:cs typeface="Microsoft YaHei"/>
              </a:rPr>
              <a:t> </a:t>
            </a:r>
            <a:r>
              <a:rPr sz="2000" spc="-10" dirty="0">
                <a:solidFill>
                  <a:srgbClr val="525252"/>
                </a:solidFill>
                <a:latin typeface="Microsoft YaHei"/>
                <a:cs typeface="Microsoft YaHei"/>
              </a:rPr>
              <a:t>install </a:t>
            </a:r>
            <a:r>
              <a:rPr sz="2000" dirty="0">
                <a:solidFill>
                  <a:srgbClr val="525252"/>
                </a:solidFill>
                <a:latin typeface="Microsoft YaHei"/>
                <a:cs typeface="Microsoft YaHei"/>
              </a:rPr>
              <a:t>#</a:t>
            </a:r>
            <a:r>
              <a:rPr sz="2000" spc="-15" dirty="0">
                <a:solidFill>
                  <a:srgbClr val="525252"/>
                </a:solidFill>
                <a:latin typeface="Microsoft YaHei"/>
                <a:cs typeface="Microsoft YaHei"/>
              </a:rPr>
              <a:t> </a:t>
            </a:r>
            <a:r>
              <a:rPr sz="2000" spc="-10" dirty="0">
                <a:solidFill>
                  <a:srgbClr val="525252"/>
                </a:solidFill>
                <a:latin typeface="Microsoft YaHei"/>
                <a:cs typeface="Microsoft YaHei"/>
              </a:rPr>
              <a:t>ldconfig</a:t>
            </a:r>
            <a:endParaRPr sz="2000">
              <a:latin typeface="Microsoft YaHei"/>
              <a:cs typeface="Microsoft YaHei"/>
            </a:endParaRPr>
          </a:p>
          <a:p>
            <a:pPr marL="12700" marR="5080">
              <a:lnSpc>
                <a:spcPct val="100000"/>
              </a:lnSpc>
              <a:spcBef>
                <a:spcPts val="5"/>
              </a:spcBef>
            </a:pPr>
            <a:r>
              <a:rPr sz="2000" dirty="0">
                <a:solidFill>
                  <a:srgbClr val="6C976A"/>
                </a:solidFill>
                <a:latin typeface="Microsoft YaHei"/>
                <a:cs typeface="Microsoft YaHei"/>
              </a:rPr>
              <a:t>在</a:t>
            </a:r>
            <a:r>
              <a:rPr sz="2000" spc="-10" dirty="0">
                <a:solidFill>
                  <a:srgbClr val="6C976A"/>
                </a:solidFill>
                <a:latin typeface="Microsoft YaHei"/>
                <a:cs typeface="Microsoft YaHei"/>
              </a:rPr>
              <a:t>/etc/profile.d</a:t>
            </a:r>
            <a:r>
              <a:rPr sz="2000" dirty="0">
                <a:solidFill>
                  <a:srgbClr val="6C976A"/>
                </a:solidFill>
                <a:latin typeface="Microsoft YaHei"/>
                <a:cs typeface="Microsoft YaHei"/>
              </a:rPr>
              <a:t>路径下创建</a:t>
            </a:r>
            <a:r>
              <a:rPr sz="2000" spc="-10" dirty="0">
                <a:solidFill>
                  <a:srgbClr val="6C976A"/>
                </a:solidFill>
                <a:latin typeface="Microsoft YaHei"/>
                <a:cs typeface="Microsoft YaHei"/>
              </a:rPr>
              <a:t>protobuf.sh文件，写入</a:t>
            </a:r>
            <a:r>
              <a:rPr sz="2000" spc="-50" dirty="0">
                <a:solidFill>
                  <a:srgbClr val="6C976A"/>
                </a:solidFill>
                <a:latin typeface="Microsoft YaHei"/>
                <a:cs typeface="Microsoft YaHei"/>
              </a:rPr>
              <a:t> </a:t>
            </a:r>
            <a:r>
              <a:rPr sz="2000" dirty="0">
                <a:solidFill>
                  <a:srgbClr val="525252"/>
                </a:solidFill>
                <a:latin typeface="Microsoft YaHei"/>
                <a:cs typeface="Microsoft YaHei"/>
              </a:rPr>
              <a:t>export</a:t>
            </a:r>
            <a:r>
              <a:rPr sz="2000" spc="140" dirty="0">
                <a:solidFill>
                  <a:srgbClr val="525252"/>
                </a:solidFill>
                <a:latin typeface="Microsoft YaHei"/>
                <a:cs typeface="Microsoft YaHei"/>
              </a:rPr>
              <a:t> </a:t>
            </a:r>
            <a:r>
              <a:rPr sz="2000" spc="-10" dirty="0">
                <a:solidFill>
                  <a:srgbClr val="525252"/>
                </a:solidFill>
                <a:latin typeface="Microsoft YaHei"/>
                <a:cs typeface="Microsoft YaHei"/>
              </a:rPr>
              <a:t>LD_LIBRARY_PATH=/opt/protobuf-2.5.0 </a:t>
            </a:r>
            <a:r>
              <a:rPr sz="2000" dirty="0">
                <a:solidFill>
                  <a:srgbClr val="525252"/>
                </a:solidFill>
                <a:latin typeface="Microsoft YaHei"/>
                <a:cs typeface="Microsoft YaHei"/>
              </a:rPr>
              <a:t>export</a:t>
            </a:r>
            <a:r>
              <a:rPr sz="2000" spc="-25" dirty="0">
                <a:solidFill>
                  <a:srgbClr val="525252"/>
                </a:solidFill>
                <a:latin typeface="Microsoft YaHei"/>
                <a:cs typeface="Microsoft YaHei"/>
              </a:rPr>
              <a:t> </a:t>
            </a:r>
            <a:r>
              <a:rPr sz="2000" spc="-10" dirty="0">
                <a:solidFill>
                  <a:srgbClr val="525252"/>
                </a:solidFill>
                <a:latin typeface="Microsoft YaHei"/>
                <a:cs typeface="Microsoft YaHei"/>
              </a:rPr>
              <a:t>PATH=$PATH:${LD_LIBRARY_PATH}</a:t>
            </a:r>
            <a:endParaRPr sz="2000">
              <a:latin typeface="Microsoft YaHei"/>
              <a:cs typeface="Microsoft YaHei"/>
            </a:endParaRPr>
          </a:p>
          <a:p>
            <a:pPr marL="12700">
              <a:lnSpc>
                <a:spcPct val="100000"/>
              </a:lnSpc>
            </a:pPr>
            <a:r>
              <a:rPr sz="2000" spc="-25" dirty="0">
                <a:solidFill>
                  <a:srgbClr val="6C976A"/>
                </a:solidFill>
                <a:latin typeface="Microsoft YaHei"/>
                <a:cs typeface="Microsoft YaHei"/>
              </a:rPr>
              <a:t>验证：</a:t>
            </a:r>
            <a:endParaRPr sz="2000">
              <a:latin typeface="Microsoft YaHei"/>
              <a:cs typeface="Microsoft YaHei"/>
            </a:endParaRPr>
          </a:p>
          <a:p>
            <a:pPr marL="12700" marR="3326129">
              <a:lnSpc>
                <a:spcPct val="100000"/>
              </a:lnSpc>
            </a:pPr>
            <a:r>
              <a:rPr sz="2000" dirty="0">
                <a:solidFill>
                  <a:srgbClr val="525252"/>
                </a:solidFill>
                <a:latin typeface="Microsoft YaHei"/>
                <a:cs typeface="Microsoft YaHei"/>
              </a:rPr>
              <a:t>#</a:t>
            </a:r>
            <a:r>
              <a:rPr sz="2000" spc="-30" dirty="0">
                <a:solidFill>
                  <a:srgbClr val="525252"/>
                </a:solidFill>
                <a:latin typeface="Microsoft YaHei"/>
                <a:cs typeface="Microsoft YaHei"/>
              </a:rPr>
              <a:t> </a:t>
            </a:r>
            <a:r>
              <a:rPr sz="2000" dirty="0">
                <a:solidFill>
                  <a:srgbClr val="525252"/>
                </a:solidFill>
                <a:latin typeface="Microsoft YaHei"/>
                <a:cs typeface="Microsoft YaHei"/>
              </a:rPr>
              <a:t>source</a:t>
            </a:r>
            <a:r>
              <a:rPr sz="2000" spc="-25" dirty="0">
                <a:solidFill>
                  <a:srgbClr val="525252"/>
                </a:solidFill>
                <a:latin typeface="Microsoft YaHei"/>
                <a:cs typeface="Microsoft YaHei"/>
              </a:rPr>
              <a:t> </a:t>
            </a:r>
            <a:r>
              <a:rPr sz="2000" spc="-10" dirty="0">
                <a:solidFill>
                  <a:srgbClr val="525252"/>
                </a:solidFill>
                <a:latin typeface="Microsoft YaHei"/>
                <a:cs typeface="Microsoft YaHei"/>
              </a:rPr>
              <a:t>/etc/profile </a:t>
            </a:r>
            <a:r>
              <a:rPr sz="2000" dirty="0">
                <a:solidFill>
                  <a:srgbClr val="525252"/>
                </a:solidFill>
                <a:latin typeface="Microsoft YaHei"/>
                <a:cs typeface="Microsoft YaHei"/>
              </a:rPr>
              <a:t>#</a:t>
            </a:r>
            <a:r>
              <a:rPr sz="2000" spc="-10" dirty="0">
                <a:solidFill>
                  <a:srgbClr val="525252"/>
                </a:solidFill>
                <a:latin typeface="Microsoft YaHei"/>
                <a:cs typeface="Microsoft YaHei"/>
              </a:rPr>
              <a:t> </a:t>
            </a:r>
            <a:r>
              <a:rPr sz="2000" dirty="0">
                <a:solidFill>
                  <a:srgbClr val="525252"/>
                </a:solidFill>
                <a:latin typeface="Microsoft YaHei"/>
                <a:cs typeface="Microsoft YaHei"/>
              </a:rPr>
              <a:t>protobuf</a:t>
            </a:r>
            <a:r>
              <a:rPr sz="2000" spc="-10" dirty="0">
                <a:solidFill>
                  <a:srgbClr val="525252"/>
                </a:solidFill>
                <a:latin typeface="Microsoft YaHei"/>
                <a:cs typeface="Microsoft YaHei"/>
              </a:rPr>
              <a:t> --version</a:t>
            </a:r>
            <a:endParaRPr sz="2000">
              <a:latin typeface="Microsoft YaHei"/>
              <a:cs typeface="Microsoft YaHei"/>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dirty="0">
                <a:solidFill>
                  <a:srgbClr val="CCE8CF"/>
                </a:solidFill>
              </a:rPr>
              <a:t>jar</a:t>
            </a:r>
            <a:r>
              <a:rPr sz="1800" spc="-20" dirty="0">
                <a:solidFill>
                  <a:srgbClr val="CCE8CF"/>
                </a:solidFill>
              </a:rPr>
              <a:t>包安装</a:t>
            </a:r>
            <a:endParaRPr sz="1800"/>
          </a:p>
        </p:txBody>
      </p:sp>
      <p:sp>
        <p:nvSpPr>
          <p:cNvPr id="3" name="object 3"/>
          <p:cNvSpPr txBox="1"/>
          <p:nvPr/>
        </p:nvSpPr>
        <p:spPr>
          <a:xfrm>
            <a:off x="2132329" y="965225"/>
            <a:ext cx="7925434" cy="4863465"/>
          </a:xfrm>
          <a:prstGeom prst="rect">
            <a:avLst/>
          </a:prstGeom>
          <a:ln w="31750">
            <a:solidFill>
              <a:srgbClr val="6C976A"/>
            </a:solidFill>
          </a:ln>
        </p:spPr>
        <p:txBody>
          <a:bodyPr vert="horz" wrap="square" lIns="0" tIns="255270" rIns="0" bIns="0" rtlCol="0">
            <a:spAutoFit/>
          </a:bodyPr>
          <a:lstStyle/>
          <a:p>
            <a:pPr marL="923925" indent="-657860">
              <a:lnSpc>
                <a:spcPct val="100000"/>
              </a:lnSpc>
              <a:spcBef>
                <a:spcPts val="2010"/>
              </a:spcBef>
              <a:buSzPct val="95000"/>
              <a:buAutoNum type="arabicPlain" startAt="7"/>
              <a:tabLst>
                <a:tab pos="923925" algn="l"/>
              </a:tabLst>
            </a:pPr>
            <a:r>
              <a:rPr sz="2000" dirty="0">
                <a:solidFill>
                  <a:srgbClr val="6C976A"/>
                </a:solidFill>
                <a:latin typeface="Microsoft YaHei"/>
                <a:cs typeface="Microsoft YaHei"/>
              </a:rPr>
              <a:t>安装</a:t>
            </a:r>
            <a:r>
              <a:rPr sz="2000" spc="-10" dirty="0">
                <a:solidFill>
                  <a:srgbClr val="6C976A"/>
                </a:solidFill>
                <a:latin typeface="Microsoft YaHei"/>
                <a:cs typeface="Microsoft YaHei"/>
              </a:rPr>
              <a:t>OpenSSL</a:t>
            </a:r>
            <a:r>
              <a:rPr sz="2000" spc="-50" dirty="0">
                <a:solidFill>
                  <a:srgbClr val="6C976A"/>
                </a:solidFill>
                <a:latin typeface="Microsoft YaHei"/>
                <a:cs typeface="Microsoft YaHei"/>
              </a:rPr>
              <a:t>库</a:t>
            </a:r>
            <a:endParaRPr sz="2000">
              <a:latin typeface="Microsoft YaHei"/>
              <a:cs typeface="Microsoft YaHei"/>
            </a:endParaRPr>
          </a:p>
          <a:p>
            <a:pPr marL="266065">
              <a:lnSpc>
                <a:spcPct val="100000"/>
              </a:lnSpc>
            </a:pPr>
            <a:r>
              <a:rPr sz="2000" dirty="0">
                <a:solidFill>
                  <a:srgbClr val="525252"/>
                </a:solidFill>
                <a:latin typeface="Microsoft YaHei"/>
                <a:cs typeface="Microsoft YaHei"/>
              </a:rPr>
              <a:t>#</a:t>
            </a:r>
            <a:r>
              <a:rPr sz="2000" spc="-35" dirty="0">
                <a:solidFill>
                  <a:srgbClr val="525252"/>
                </a:solidFill>
                <a:latin typeface="Microsoft YaHei"/>
                <a:cs typeface="Microsoft YaHei"/>
              </a:rPr>
              <a:t> </a:t>
            </a:r>
            <a:r>
              <a:rPr sz="2000" dirty="0">
                <a:solidFill>
                  <a:srgbClr val="525252"/>
                </a:solidFill>
                <a:latin typeface="Microsoft YaHei"/>
                <a:cs typeface="Microsoft YaHei"/>
              </a:rPr>
              <a:t>yum</a:t>
            </a:r>
            <a:r>
              <a:rPr sz="2000" spc="-20" dirty="0">
                <a:solidFill>
                  <a:srgbClr val="525252"/>
                </a:solidFill>
                <a:latin typeface="Microsoft YaHei"/>
                <a:cs typeface="Microsoft YaHei"/>
              </a:rPr>
              <a:t> </a:t>
            </a:r>
            <a:r>
              <a:rPr sz="2000" dirty="0">
                <a:solidFill>
                  <a:srgbClr val="525252"/>
                </a:solidFill>
                <a:latin typeface="Microsoft YaHei"/>
                <a:cs typeface="Microsoft YaHei"/>
              </a:rPr>
              <a:t>install </a:t>
            </a:r>
            <a:r>
              <a:rPr sz="2000" spc="-10" dirty="0">
                <a:solidFill>
                  <a:srgbClr val="525252"/>
                </a:solidFill>
                <a:latin typeface="Microsoft YaHei"/>
                <a:cs typeface="Microsoft YaHei"/>
              </a:rPr>
              <a:t>-</a:t>
            </a:r>
            <a:r>
              <a:rPr sz="2000" dirty="0">
                <a:solidFill>
                  <a:srgbClr val="525252"/>
                </a:solidFill>
                <a:latin typeface="Microsoft YaHei"/>
                <a:cs typeface="Microsoft YaHei"/>
              </a:rPr>
              <a:t>y</a:t>
            </a:r>
            <a:r>
              <a:rPr sz="2000" spc="-30" dirty="0">
                <a:solidFill>
                  <a:srgbClr val="525252"/>
                </a:solidFill>
                <a:latin typeface="Microsoft YaHei"/>
                <a:cs typeface="Microsoft YaHei"/>
              </a:rPr>
              <a:t> </a:t>
            </a:r>
            <a:r>
              <a:rPr sz="2000" spc="-10" dirty="0">
                <a:solidFill>
                  <a:srgbClr val="525252"/>
                </a:solidFill>
                <a:latin typeface="Microsoft YaHei"/>
                <a:cs typeface="Microsoft YaHei"/>
              </a:rPr>
              <a:t>openssl-</a:t>
            </a:r>
            <a:r>
              <a:rPr sz="2000" spc="-20" dirty="0">
                <a:solidFill>
                  <a:srgbClr val="525252"/>
                </a:solidFill>
                <a:latin typeface="Microsoft YaHei"/>
                <a:cs typeface="Microsoft YaHei"/>
              </a:rPr>
              <a:t>devel</a:t>
            </a:r>
            <a:endParaRPr sz="2000">
              <a:latin typeface="Microsoft YaHei"/>
              <a:cs typeface="Microsoft YaHei"/>
            </a:endParaRPr>
          </a:p>
          <a:p>
            <a:pPr marL="923925" indent="-657860">
              <a:lnSpc>
                <a:spcPct val="100000"/>
              </a:lnSpc>
              <a:spcBef>
                <a:spcPts val="2405"/>
              </a:spcBef>
              <a:buSzPct val="95000"/>
              <a:buAutoNum type="arabicPlain" startAt="8"/>
              <a:tabLst>
                <a:tab pos="923925" algn="l"/>
              </a:tabLst>
            </a:pPr>
            <a:r>
              <a:rPr sz="2000" dirty="0">
                <a:solidFill>
                  <a:srgbClr val="6C976A"/>
                </a:solidFill>
                <a:latin typeface="Microsoft YaHei"/>
                <a:cs typeface="Microsoft YaHei"/>
              </a:rPr>
              <a:t>安装</a:t>
            </a:r>
            <a:r>
              <a:rPr sz="2000" spc="-10" dirty="0">
                <a:solidFill>
                  <a:srgbClr val="6C976A"/>
                </a:solidFill>
                <a:latin typeface="Microsoft YaHei"/>
                <a:cs typeface="Microsoft YaHei"/>
              </a:rPr>
              <a:t>ncurses-devel</a:t>
            </a:r>
            <a:r>
              <a:rPr sz="2000" spc="-50" dirty="0">
                <a:solidFill>
                  <a:srgbClr val="6C976A"/>
                </a:solidFill>
                <a:latin typeface="Microsoft YaHei"/>
                <a:cs typeface="Microsoft YaHei"/>
              </a:rPr>
              <a:t>库</a:t>
            </a:r>
            <a:endParaRPr sz="2000">
              <a:latin typeface="Microsoft YaHei"/>
              <a:cs typeface="Microsoft YaHei"/>
            </a:endParaRPr>
          </a:p>
          <a:p>
            <a:pPr marL="266065">
              <a:lnSpc>
                <a:spcPct val="100000"/>
              </a:lnSpc>
            </a:pPr>
            <a:r>
              <a:rPr sz="2000" dirty="0">
                <a:solidFill>
                  <a:srgbClr val="525252"/>
                </a:solidFill>
                <a:latin typeface="Microsoft YaHei"/>
                <a:cs typeface="Microsoft YaHei"/>
              </a:rPr>
              <a:t>#</a:t>
            </a:r>
            <a:r>
              <a:rPr sz="2000" spc="-30" dirty="0">
                <a:solidFill>
                  <a:srgbClr val="525252"/>
                </a:solidFill>
                <a:latin typeface="Microsoft YaHei"/>
                <a:cs typeface="Microsoft YaHei"/>
              </a:rPr>
              <a:t> </a:t>
            </a:r>
            <a:r>
              <a:rPr sz="2000" dirty="0">
                <a:solidFill>
                  <a:srgbClr val="525252"/>
                </a:solidFill>
                <a:latin typeface="Microsoft YaHei"/>
                <a:cs typeface="Microsoft YaHei"/>
              </a:rPr>
              <a:t>yum</a:t>
            </a:r>
            <a:r>
              <a:rPr sz="2000" spc="-15" dirty="0">
                <a:solidFill>
                  <a:srgbClr val="525252"/>
                </a:solidFill>
                <a:latin typeface="Microsoft YaHei"/>
                <a:cs typeface="Microsoft YaHei"/>
              </a:rPr>
              <a:t> </a:t>
            </a:r>
            <a:r>
              <a:rPr sz="2000" dirty="0">
                <a:solidFill>
                  <a:srgbClr val="525252"/>
                </a:solidFill>
                <a:latin typeface="Microsoft YaHei"/>
                <a:cs typeface="Microsoft YaHei"/>
              </a:rPr>
              <a:t>install</a:t>
            </a:r>
            <a:r>
              <a:rPr sz="2000" spc="10" dirty="0">
                <a:solidFill>
                  <a:srgbClr val="525252"/>
                </a:solidFill>
                <a:latin typeface="Microsoft YaHei"/>
                <a:cs typeface="Microsoft YaHei"/>
              </a:rPr>
              <a:t> </a:t>
            </a:r>
            <a:r>
              <a:rPr sz="2000" spc="-10" dirty="0">
                <a:solidFill>
                  <a:srgbClr val="525252"/>
                </a:solidFill>
                <a:latin typeface="Microsoft YaHei"/>
                <a:cs typeface="Microsoft YaHei"/>
              </a:rPr>
              <a:t>-</a:t>
            </a:r>
            <a:r>
              <a:rPr sz="2000" dirty="0">
                <a:solidFill>
                  <a:srgbClr val="525252"/>
                </a:solidFill>
                <a:latin typeface="Microsoft YaHei"/>
                <a:cs typeface="Microsoft YaHei"/>
              </a:rPr>
              <a:t>y</a:t>
            </a:r>
            <a:r>
              <a:rPr sz="2000" spc="-25" dirty="0">
                <a:solidFill>
                  <a:srgbClr val="525252"/>
                </a:solidFill>
                <a:latin typeface="Microsoft YaHei"/>
                <a:cs typeface="Microsoft YaHei"/>
              </a:rPr>
              <a:t> </a:t>
            </a:r>
            <a:r>
              <a:rPr sz="2000" spc="-10" dirty="0">
                <a:solidFill>
                  <a:srgbClr val="525252"/>
                </a:solidFill>
                <a:latin typeface="Microsoft YaHei"/>
                <a:cs typeface="Microsoft YaHei"/>
              </a:rPr>
              <a:t>ncurses-devel</a:t>
            </a:r>
            <a:endParaRPr sz="2000">
              <a:latin typeface="Microsoft YaHei"/>
              <a:cs typeface="Microsoft YaHei"/>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源码编译</a:t>
            </a:r>
            <a:endParaRPr sz="1800">
              <a:latin typeface="Microsoft YaHei"/>
              <a:cs typeface="Microsoft YaHei"/>
            </a:endParaRPr>
          </a:p>
        </p:txBody>
      </p:sp>
      <p:sp>
        <p:nvSpPr>
          <p:cNvPr id="3" name="object 3"/>
          <p:cNvSpPr/>
          <p:nvPr/>
        </p:nvSpPr>
        <p:spPr>
          <a:xfrm>
            <a:off x="2132329" y="1840420"/>
            <a:ext cx="7925434" cy="4104004"/>
          </a:xfrm>
          <a:custGeom>
            <a:avLst/>
            <a:gdLst/>
            <a:ahLst/>
            <a:cxnLst/>
            <a:rect l="l" t="t" r="r" b="b"/>
            <a:pathLst>
              <a:path w="7925434" h="4104004">
                <a:moveTo>
                  <a:pt x="0" y="4103878"/>
                </a:moveTo>
                <a:lnTo>
                  <a:pt x="7925434" y="4103878"/>
                </a:lnTo>
                <a:lnTo>
                  <a:pt x="7925434" y="0"/>
                </a:lnTo>
                <a:lnTo>
                  <a:pt x="0" y="0"/>
                </a:lnTo>
                <a:lnTo>
                  <a:pt x="0" y="4103878"/>
                </a:lnTo>
                <a:close/>
              </a:path>
            </a:pathLst>
          </a:custGeom>
          <a:ln w="31750">
            <a:solidFill>
              <a:srgbClr val="6C976A"/>
            </a:solidFill>
          </a:ln>
        </p:spPr>
        <p:txBody>
          <a:bodyPr wrap="square" lIns="0" tIns="0" rIns="0" bIns="0" rtlCol="0"/>
          <a:lstStyle/>
          <a:p>
            <a:endParaRPr/>
          </a:p>
        </p:txBody>
      </p:sp>
      <p:sp>
        <p:nvSpPr>
          <p:cNvPr id="4" name="object 4"/>
          <p:cNvSpPr txBox="1"/>
          <p:nvPr/>
        </p:nvSpPr>
        <p:spPr>
          <a:xfrm>
            <a:off x="2412619" y="2020569"/>
            <a:ext cx="6245860" cy="3714115"/>
          </a:xfrm>
          <a:prstGeom prst="rect">
            <a:avLst/>
          </a:prstGeom>
        </p:spPr>
        <p:txBody>
          <a:bodyPr vert="horz" wrap="square" lIns="0" tIns="12065" rIns="0" bIns="0" rtlCol="0">
            <a:spAutoFit/>
          </a:bodyPr>
          <a:lstStyle/>
          <a:p>
            <a:pPr marL="815975" indent="-803275">
              <a:lnSpc>
                <a:spcPct val="100000"/>
              </a:lnSpc>
              <a:spcBef>
                <a:spcPts val="95"/>
              </a:spcBef>
              <a:buSzPct val="97727"/>
              <a:buAutoNum type="arabicPlain"/>
              <a:tabLst>
                <a:tab pos="815975" algn="l"/>
              </a:tabLst>
            </a:pPr>
            <a:r>
              <a:rPr sz="2200" spc="-35" dirty="0">
                <a:solidFill>
                  <a:srgbClr val="6C976A"/>
                </a:solidFill>
                <a:latin typeface="Microsoft YaHei"/>
                <a:cs typeface="Microsoft YaHei"/>
              </a:rPr>
              <a:t>解压源码</a:t>
            </a:r>
            <a:endParaRPr sz="2200">
              <a:latin typeface="Microsoft YaHei"/>
              <a:cs typeface="Microsoft YaHei"/>
            </a:endParaRPr>
          </a:p>
          <a:p>
            <a:pPr marL="12700">
              <a:lnSpc>
                <a:spcPct val="100000"/>
              </a:lnSpc>
            </a:pPr>
            <a:r>
              <a:rPr sz="2200" dirty="0">
                <a:solidFill>
                  <a:srgbClr val="525252"/>
                </a:solidFill>
                <a:latin typeface="Microsoft YaHei"/>
                <a:cs typeface="Microsoft YaHei"/>
              </a:rPr>
              <a:t>#</a:t>
            </a:r>
            <a:r>
              <a:rPr sz="2200" spc="-10" dirty="0">
                <a:solidFill>
                  <a:srgbClr val="525252"/>
                </a:solidFill>
                <a:latin typeface="Microsoft YaHei"/>
                <a:cs typeface="Microsoft YaHei"/>
              </a:rPr>
              <a:t> </a:t>
            </a:r>
            <a:r>
              <a:rPr sz="2200" dirty="0">
                <a:solidFill>
                  <a:srgbClr val="525252"/>
                </a:solidFill>
                <a:latin typeface="Microsoft YaHei"/>
                <a:cs typeface="Microsoft YaHei"/>
              </a:rPr>
              <a:t>tar</a:t>
            </a:r>
            <a:r>
              <a:rPr sz="2200" spc="5" dirty="0">
                <a:solidFill>
                  <a:srgbClr val="525252"/>
                </a:solidFill>
                <a:latin typeface="Microsoft YaHei"/>
                <a:cs typeface="Microsoft YaHei"/>
              </a:rPr>
              <a:t> </a:t>
            </a:r>
            <a:r>
              <a:rPr sz="2200" spc="-10" dirty="0">
                <a:solidFill>
                  <a:srgbClr val="525252"/>
                </a:solidFill>
                <a:latin typeface="Microsoft YaHei"/>
                <a:cs typeface="Microsoft YaHei"/>
              </a:rPr>
              <a:t>-</a:t>
            </a:r>
            <a:r>
              <a:rPr sz="2200" dirty="0">
                <a:solidFill>
                  <a:srgbClr val="525252"/>
                </a:solidFill>
                <a:latin typeface="Microsoft YaHei"/>
                <a:cs typeface="Microsoft YaHei"/>
              </a:rPr>
              <a:t>zxvf</a:t>
            </a:r>
            <a:r>
              <a:rPr sz="2200" spc="-10" dirty="0">
                <a:solidFill>
                  <a:srgbClr val="525252"/>
                </a:solidFill>
                <a:latin typeface="Microsoft YaHei"/>
                <a:cs typeface="Microsoft YaHei"/>
              </a:rPr>
              <a:t> </a:t>
            </a:r>
            <a:r>
              <a:rPr sz="2200" spc="-20" dirty="0">
                <a:solidFill>
                  <a:srgbClr val="525252"/>
                </a:solidFill>
                <a:latin typeface="Microsoft YaHei"/>
                <a:cs typeface="Microsoft YaHei"/>
              </a:rPr>
              <a:t>hadoop-</a:t>
            </a:r>
            <a:r>
              <a:rPr sz="2200" spc="-10" dirty="0">
                <a:solidFill>
                  <a:srgbClr val="525252"/>
                </a:solidFill>
                <a:latin typeface="Microsoft YaHei"/>
                <a:cs typeface="Microsoft YaHei"/>
              </a:rPr>
              <a:t>2.7.2-</a:t>
            </a:r>
            <a:r>
              <a:rPr sz="2200" dirty="0">
                <a:solidFill>
                  <a:srgbClr val="525252"/>
                </a:solidFill>
                <a:latin typeface="Microsoft YaHei"/>
                <a:cs typeface="Microsoft YaHei"/>
              </a:rPr>
              <a:t>src.tar.gz</a:t>
            </a:r>
            <a:r>
              <a:rPr sz="2200" spc="10" dirty="0">
                <a:solidFill>
                  <a:srgbClr val="525252"/>
                </a:solidFill>
                <a:latin typeface="Microsoft YaHei"/>
                <a:cs typeface="Microsoft YaHei"/>
              </a:rPr>
              <a:t> </a:t>
            </a:r>
            <a:r>
              <a:rPr sz="2200" spc="-10" dirty="0">
                <a:solidFill>
                  <a:srgbClr val="525252"/>
                </a:solidFill>
                <a:latin typeface="Microsoft YaHei"/>
                <a:cs typeface="Microsoft YaHei"/>
              </a:rPr>
              <a:t>-</a:t>
            </a:r>
            <a:r>
              <a:rPr sz="2200" dirty="0">
                <a:solidFill>
                  <a:srgbClr val="525252"/>
                </a:solidFill>
                <a:latin typeface="Microsoft YaHei"/>
                <a:cs typeface="Microsoft YaHei"/>
              </a:rPr>
              <a:t>C </a:t>
            </a:r>
            <a:r>
              <a:rPr sz="2200" spc="-20" dirty="0">
                <a:solidFill>
                  <a:srgbClr val="525252"/>
                </a:solidFill>
                <a:latin typeface="Microsoft YaHei"/>
                <a:cs typeface="Microsoft YaHei"/>
              </a:rPr>
              <a:t>/opt</a:t>
            </a:r>
            <a:endParaRPr sz="2200">
              <a:latin typeface="Microsoft YaHei"/>
              <a:cs typeface="Microsoft YaHei"/>
            </a:endParaRPr>
          </a:p>
          <a:p>
            <a:pPr marL="732790" indent="-720090">
              <a:lnSpc>
                <a:spcPct val="100000"/>
              </a:lnSpc>
              <a:spcBef>
                <a:spcPts val="2645"/>
              </a:spcBef>
              <a:buSzPct val="97727"/>
              <a:buAutoNum type="arabicPlain" startAt="2"/>
              <a:tabLst>
                <a:tab pos="732790" algn="l"/>
              </a:tabLst>
            </a:pPr>
            <a:r>
              <a:rPr sz="2200" spc="-30" dirty="0">
                <a:solidFill>
                  <a:srgbClr val="6C976A"/>
                </a:solidFill>
                <a:latin typeface="Microsoft YaHei"/>
                <a:cs typeface="Microsoft YaHei"/>
              </a:rPr>
              <a:t>进入</a:t>
            </a:r>
            <a:r>
              <a:rPr sz="2200" spc="-20" dirty="0">
                <a:solidFill>
                  <a:srgbClr val="6C976A"/>
                </a:solidFill>
                <a:latin typeface="Microsoft YaHei"/>
                <a:cs typeface="Microsoft YaHei"/>
              </a:rPr>
              <a:t>hadoop</a:t>
            </a:r>
            <a:r>
              <a:rPr sz="2200" spc="-35" dirty="0">
                <a:solidFill>
                  <a:srgbClr val="6C976A"/>
                </a:solidFill>
                <a:latin typeface="Microsoft YaHei"/>
                <a:cs typeface="Microsoft YaHei"/>
              </a:rPr>
              <a:t>源码主目录</a:t>
            </a:r>
            <a:endParaRPr sz="2200">
              <a:latin typeface="Microsoft YaHei"/>
              <a:cs typeface="Microsoft YaHei"/>
            </a:endParaRPr>
          </a:p>
          <a:p>
            <a:pPr marL="12700">
              <a:lnSpc>
                <a:spcPct val="100000"/>
              </a:lnSpc>
            </a:pPr>
            <a:r>
              <a:rPr sz="2200" dirty="0">
                <a:solidFill>
                  <a:srgbClr val="525252"/>
                </a:solidFill>
                <a:latin typeface="Microsoft YaHei"/>
                <a:cs typeface="Microsoft YaHei"/>
              </a:rPr>
              <a:t>#</a:t>
            </a:r>
            <a:r>
              <a:rPr sz="2200" spc="30" dirty="0">
                <a:solidFill>
                  <a:srgbClr val="525252"/>
                </a:solidFill>
                <a:latin typeface="Microsoft YaHei"/>
                <a:cs typeface="Microsoft YaHei"/>
              </a:rPr>
              <a:t> </a:t>
            </a:r>
            <a:r>
              <a:rPr sz="2200" dirty="0">
                <a:solidFill>
                  <a:srgbClr val="525252"/>
                </a:solidFill>
                <a:latin typeface="Microsoft YaHei"/>
                <a:cs typeface="Microsoft YaHei"/>
              </a:rPr>
              <a:t>cd</a:t>
            </a:r>
            <a:r>
              <a:rPr sz="2200" spc="25" dirty="0">
                <a:solidFill>
                  <a:srgbClr val="525252"/>
                </a:solidFill>
                <a:latin typeface="Microsoft YaHei"/>
                <a:cs typeface="Microsoft YaHei"/>
              </a:rPr>
              <a:t> </a:t>
            </a:r>
            <a:r>
              <a:rPr sz="2200" spc="-20" dirty="0">
                <a:solidFill>
                  <a:srgbClr val="525252"/>
                </a:solidFill>
                <a:latin typeface="Microsoft YaHei"/>
                <a:cs typeface="Microsoft YaHei"/>
              </a:rPr>
              <a:t>/opt/hadoop-</a:t>
            </a:r>
            <a:r>
              <a:rPr sz="2200" spc="-10" dirty="0">
                <a:solidFill>
                  <a:srgbClr val="525252"/>
                </a:solidFill>
                <a:latin typeface="Microsoft YaHei"/>
                <a:cs typeface="Microsoft YaHei"/>
              </a:rPr>
              <a:t>2.7.2-</a:t>
            </a:r>
            <a:r>
              <a:rPr sz="2200" spc="-25" dirty="0">
                <a:solidFill>
                  <a:srgbClr val="525252"/>
                </a:solidFill>
                <a:latin typeface="Microsoft YaHei"/>
                <a:cs typeface="Microsoft YaHei"/>
              </a:rPr>
              <a:t>src</a:t>
            </a:r>
            <a:endParaRPr sz="2200">
              <a:latin typeface="Microsoft YaHei"/>
              <a:cs typeface="Microsoft YaHei"/>
            </a:endParaRPr>
          </a:p>
          <a:p>
            <a:pPr marL="732790" indent="-720090">
              <a:lnSpc>
                <a:spcPct val="100000"/>
              </a:lnSpc>
              <a:spcBef>
                <a:spcPts val="2640"/>
              </a:spcBef>
              <a:buSzPct val="97727"/>
              <a:buAutoNum type="arabicPlain" startAt="3"/>
              <a:tabLst>
                <a:tab pos="732790" algn="l"/>
              </a:tabLst>
            </a:pPr>
            <a:r>
              <a:rPr sz="2200" spc="-30" dirty="0">
                <a:solidFill>
                  <a:srgbClr val="6C976A"/>
                </a:solidFill>
                <a:latin typeface="Microsoft YaHei"/>
                <a:cs typeface="Microsoft YaHei"/>
              </a:rPr>
              <a:t>通过</a:t>
            </a:r>
            <a:r>
              <a:rPr sz="2200" spc="-10" dirty="0">
                <a:solidFill>
                  <a:srgbClr val="6C976A"/>
                </a:solidFill>
                <a:latin typeface="Microsoft YaHei"/>
                <a:cs typeface="Microsoft YaHei"/>
              </a:rPr>
              <a:t>maven</a:t>
            </a:r>
            <a:r>
              <a:rPr sz="2200" spc="-35" dirty="0">
                <a:solidFill>
                  <a:srgbClr val="6C976A"/>
                </a:solidFill>
                <a:latin typeface="Microsoft YaHei"/>
                <a:cs typeface="Microsoft YaHei"/>
              </a:rPr>
              <a:t>执行编译命令</a:t>
            </a:r>
            <a:endParaRPr sz="2200">
              <a:latin typeface="Microsoft YaHei"/>
              <a:cs typeface="Microsoft YaHei"/>
            </a:endParaRPr>
          </a:p>
          <a:p>
            <a:pPr marL="12700">
              <a:lnSpc>
                <a:spcPct val="100000"/>
              </a:lnSpc>
            </a:pPr>
            <a:r>
              <a:rPr sz="2200" dirty="0">
                <a:solidFill>
                  <a:srgbClr val="525252"/>
                </a:solidFill>
                <a:latin typeface="Microsoft YaHei"/>
                <a:cs typeface="Microsoft YaHei"/>
              </a:rPr>
              <a:t>#</a:t>
            </a:r>
            <a:r>
              <a:rPr sz="2200" spc="-70" dirty="0">
                <a:solidFill>
                  <a:srgbClr val="525252"/>
                </a:solidFill>
                <a:latin typeface="Microsoft YaHei"/>
                <a:cs typeface="Microsoft YaHei"/>
              </a:rPr>
              <a:t> </a:t>
            </a:r>
            <a:r>
              <a:rPr sz="2200" dirty="0">
                <a:solidFill>
                  <a:srgbClr val="525252"/>
                </a:solidFill>
                <a:latin typeface="Microsoft YaHei"/>
                <a:cs typeface="Microsoft YaHei"/>
              </a:rPr>
              <a:t>mvn</a:t>
            </a:r>
            <a:r>
              <a:rPr sz="2200" spc="-70" dirty="0">
                <a:solidFill>
                  <a:srgbClr val="525252"/>
                </a:solidFill>
                <a:latin typeface="Microsoft YaHei"/>
                <a:cs typeface="Microsoft YaHei"/>
              </a:rPr>
              <a:t> </a:t>
            </a:r>
            <a:r>
              <a:rPr sz="2200" dirty="0">
                <a:solidFill>
                  <a:srgbClr val="525252"/>
                </a:solidFill>
                <a:latin typeface="Microsoft YaHei"/>
                <a:cs typeface="Microsoft YaHei"/>
              </a:rPr>
              <a:t>package</a:t>
            </a:r>
            <a:r>
              <a:rPr sz="2200" spc="-55" dirty="0">
                <a:solidFill>
                  <a:srgbClr val="525252"/>
                </a:solidFill>
                <a:latin typeface="Microsoft YaHei"/>
                <a:cs typeface="Microsoft YaHei"/>
              </a:rPr>
              <a:t> </a:t>
            </a:r>
            <a:r>
              <a:rPr sz="2200" spc="-10" dirty="0">
                <a:solidFill>
                  <a:srgbClr val="525252"/>
                </a:solidFill>
                <a:latin typeface="Microsoft YaHei"/>
                <a:cs typeface="Microsoft YaHei"/>
              </a:rPr>
              <a:t>-</a:t>
            </a:r>
            <a:r>
              <a:rPr sz="2200" dirty="0">
                <a:solidFill>
                  <a:srgbClr val="525252"/>
                </a:solidFill>
                <a:latin typeface="Microsoft YaHei"/>
                <a:cs typeface="Microsoft YaHei"/>
              </a:rPr>
              <a:t>Pdist,native</a:t>
            </a:r>
            <a:r>
              <a:rPr sz="2200" spc="-55" dirty="0">
                <a:solidFill>
                  <a:srgbClr val="525252"/>
                </a:solidFill>
                <a:latin typeface="Microsoft YaHei"/>
                <a:cs typeface="Microsoft YaHei"/>
              </a:rPr>
              <a:t> </a:t>
            </a:r>
            <a:r>
              <a:rPr sz="2200" spc="-10" dirty="0">
                <a:solidFill>
                  <a:srgbClr val="525252"/>
                </a:solidFill>
                <a:latin typeface="Microsoft YaHei"/>
                <a:cs typeface="Microsoft YaHei"/>
              </a:rPr>
              <a:t>-</a:t>
            </a:r>
            <a:r>
              <a:rPr sz="2200" dirty="0">
                <a:solidFill>
                  <a:srgbClr val="525252"/>
                </a:solidFill>
                <a:latin typeface="Microsoft YaHei"/>
                <a:cs typeface="Microsoft YaHei"/>
              </a:rPr>
              <a:t>DskipTests</a:t>
            </a:r>
            <a:r>
              <a:rPr sz="2200" spc="-60" dirty="0">
                <a:solidFill>
                  <a:srgbClr val="525252"/>
                </a:solidFill>
                <a:latin typeface="Microsoft YaHei"/>
                <a:cs typeface="Microsoft YaHei"/>
              </a:rPr>
              <a:t> </a:t>
            </a:r>
            <a:r>
              <a:rPr sz="2200" spc="-10" dirty="0">
                <a:solidFill>
                  <a:srgbClr val="525252"/>
                </a:solidFill>
                <a:latin typeface="Microsoft YaHei"/>
                <a:cs typeface="Microsoft YaHei"/>
              </a:rPr>
              <a:t>-</a:t>
            </a:r>
            <a:r>
              <a:rPr sz="2200" spc="-20" dirty="0">
                <a:solidFill>
                  <a:srgbClr val="525252"/>
                </a:solidFill>
                <a:latin typeface="Microsoft YaHei"/>
                <a:cs typeface="Microsoft YaHei"/>
              </a:rPr>
              <a:t>Dtar</a:t>
            </a:r>
            <a:endParaRPr sz="2200">
              <a:latin typeface="Microsoft YaHei"/>
              <a:cs typeface="Microsoft YaHei"/>
            </a:endParaRPr>
          </a:p>
          <a:p>
            <a:pPr marL="732155" indent="-719455">
              <a:lnSpc>
                <a:spcPct val="100000"/>
              </a:lnSpc>
              <a:spcBef>
                <a:spcPts val="2640"/>
              </a:spcBef>
              <a:buSzPct val="97727"/>
              <a:buAutoNum type="arabicPlain" startAt="4"/>
              <a:tabLst>
                <a:tab pos="732155" algn="l"/>
              </a:tabLst>
            </a:pPr>
            <a:r>
              <a:rPr sz="2200" spc="-35" dirty="0">
                <a:solidFill>
                  <a:srgbClr val="6C976A"/>
                </a:solidFill>
                <a:latin typeface="Microsoft YaHei"/>
                <a:cs typeface="Microsoft YaHei"/>
              </a:rPr>
              <a:t>编译的</a:t>
            </a:r>
            <a:r>
              <a:rPr sz="2200" spc="-20" dirty="0">
                <a:solidFill>
                  <a:srgbClr val="6C976A"/>
                </a:solidFill>
                <a:latin typeface="Microsoft YaHei"/>
                <a:cs typeface="Microsoft YaHei"/>
              </a:rPr>
              <a:t>hadoop</a:t>
            </a:r>
            <a:r>
              <a:rPr sz="2200" spc="-40" dirty="0">
                <a:solidFill>
                  <a:srgbClr val="6C976A"/>
                </a:solidFill>
                <a:latin typeface="Microsoft YaHei"/>
                <a:cs typeface="Microsoft YaHei"/>
              </a:rPr>
              <a:t>包的位置</a:t>
            </a:r>
            <a:endParaRPr sz="2200">
              <a:latin typeface="Microsoft YaHei"/>
              <a:cs typeface="Microsoft YaHei"/>
            </a:endParaRPr>
          </a:p>
          <a:p>
            <a:pPr marL="12700">
              <a:lnSpc>
                <a:spcPct val="100000"/>
              </a:lnSpc>
            </a:pPr>
            <a:r>
              <a:rPr sz="2200" spc="-20" dirty="0">
                <a:solidFill>
                  <a:srgbClr val="6C976A"/>
                </a:solidFill>
                <a:latin typeface="Microsoft YaHei"/>
                <a:cs typeface="Microsoft YaHei"/>
              </a:rPr>
              <a:t>/opt/hadoop-</a:t>
            </a:r>
            <a:r>
              <a:rPr sz="2200" spc="-10" dirty="0">
                <a:solidFill>
                  <a:srgbClr val="6C976A"/>
                </a:solidFill>
                <a:latin typeface="Microsoft YaHei"/>
                <a:cs typeface="Microsoft YaHei"/>
              </a:rPr>
              <a:t>2.7.2-</a:t>
            </a:r>
            <a:r>
              <a:rPr sz="2200" spc="-20" dirty="0">
                <a:solidFill>
                  <a:srgbClr val="6C976A"/>
                </a:solidFill>
                <a:latin typeface="Microsoft YaHei"/>
                <a:cs typeface="Microsoft YaHei"/>
              </a:rPr>
              <a:t>src/hadoop-</a:t>
            </a:r>
            <a:r>
              <a:rPr sz="2200" spc="-10" dirty="0">
                <a:solidFill>
                  <a:srgbClr val="6C976A"/>
                </a:solidFill>
                <a:latin typeface="Microsoft YaHei"/>
                <a:cs typeface="Microsoft YaHei"/>
              </a:rPr>
              <a:t>dist/target</a:t>
            </a:r>
            <a:r>
              <a:rPr sz="2200" spc="-40" dirty="0">
                <a:solidFill>
                  <a:srgbClr val="6C976A"/>
                </a:solidFill>
                <a:latin typeface="Microsoft YaHei"/>
                <a:cs typeface="Microsoft YaHei"/>
              </a:rPr>
              <a:t>下。</a:t>
            </a:r>
            <a:endParaRPr sz="2200">
              <a:latin typeface="Microsoft YaHei"/>
              <a:cs typeface="Microsoft YaHei"/>
            </a:endParaRPr>
          </a:p>
        </p:txBody>
      </p:sp>
      <p:sp>
        <p:nvSpPr>
          <p:cNvPr id="5" name="object 5"/>
          <p:cNvSpPr txBox="1">
            <a:spLocks noGrp="1"/>
          </p:cNvSpPr>
          <p:nvPr>
            <p:ph type="title"/>
          </p:nvPr>
        </p:nvSpPr>
        <p:spPr>
          <a:xfrm>
            <a:off x="2191385" y="939355"/>
            <a:ext cx="7925434" cy="755015"/>
          </a:xfrm>
          <a:prstGeom prst="rect">
            <a:avLst/>
          </a:prstGeom>
          <a:ln w="31750">
            <a:solidFill>
              <a:srgbClr val="6C976A"/>
            </a:solidFill>
          </a:ln>
        </p:spPr>
        <p:txBody>
          <a:bodyPr vert="horz" wrap="square" lIns="0" tIns="121285" rIns="0" bIns="0" rtlCol="0">
            <a:spAutoFit/>
          </a:bodyPr>
          <a:lstStyle/>
          <a:p>
            <a:pPr marL="233679">
              <a:lnSpc>
                <a:spcPct val="100000"/>
              </a:lnSpc>
              <a:spcBef>
                <a:spcPts val="955"/>
              </a:spcBef>
            </a:pPr>
            <a:r>
              <a:rPr sz="2800" b="0" dirty="0">
                <a:solidFill>
                  <a:srgbClr val="6C976A"/>
                </a:solidFill>
                <a:latin typeface="Microsoft YaHei"/>
                <a:cs typeface="Microsoft YaHei"/>
              </a:rPr>
              <a:t>5.3</a:t>
            </a:r>
            <a:r>
              <a:rPr sz="2800" b="0" spc="-35" dirty="0">
                <a:solidFill>
                  <a:srgbClr val="6C976A"/>
                </a:solidFill>
                <a:latin typeface="Microsoft YaHei"/>
                <a:cs typeface="Microsoft YaHei"/>
              </a:rPr>
              <a:t> 编译源码</a:t>
            </a:r>
            <a:endParaRPr sz="2800">
              <a:latin typeface="Microsoft YaHei"/>
              <a:cs typeface="Microsoft YaHei"/>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866900"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源码编译</a:t>
            </a:r>
            <a:endParaRPr sz="1800">
              <a:latin typeface="Microsoft YaHei"/>
              <a:cs typeface="Microsoft YaHei"/>
            </a:endParaRPr>
          </a:p>
        </p:txBody>
      </p:sp>
      <p:pic>
        <p:nvPicPr>
          <p:cNvPr id="4" name="object 4"/>
          <p:cNvPicPr/>
          <p:nvPr/>
        </p:nvPicPr>
        <p:blipFill>
          <a:blip r:embed="rId2" cstate="print"/>
          <a:stretch>
            <a:fillRect/>
          </a:stretch>
        </p:blipFill>
        <p:spPr>
          <a:xfrm>
            <a:off x="3333750" y="0"/>
            <a:ext cx="5524500" cy="6857997"/>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源码编译</a:t>
            </a:r>
            <a:endParaRPr sz="1800">
              <a:latin typeface="Microsoft YaHei"/>
              <a:cs typeface="Microsoft YaHei"/>
            </a:endParaRPr>
          </a:p>
        </p:txBody>
      </p:sp>
      <p:sp>
        <p:nvSpPr>
          <p:cNvPr id="3" name="object 3"/>
          <p:cNvSpPr txBox="1">
            <a:spLocks noGrp="1"/>
          </p:cNvSpPr>
          <p:nvPr>
            <p:ph type="title"/>
          </p:nvPr>
        </p:nvSpPr>
        <p:spPr>
          <a:xfrm>
            <a:off x="2133219" y="2216150"/>
            <a:ext cx="7925434" cy="2760980"/>
          </a:xfrm>
          <a:prstGeom prst="rect">
            <a:avLst/>
          </a:prstGeom>
          <a:ln w="31750">
            <a:solidFill>
              <a:srgbClr val="6C976A"/>
            </a:solidFill>
          </a:ln>
        </p:spPr>
        <p:txBody>
          <a:bodyPr vert="horz" wrap="square" lIns="0" tIns="177165" rIns="0" bIns="0" rtlCol="0">
            <a:spAutoFit/>
          </a:bodyPr>
          <a:lstStyle/>
          <a:p>
            <a:pPr marL="266065">
              <a:lnSpc>
                <a:spcPct val="100000"/>
              </a:lnSpc>
              <a:spcBef>
                <a:spcPts val="1395"/>
              </a:spcBef>
            </a:pPr>
            <a:r>
              <a:rPr sz="3200" b="0" dirty="0">
                <a:solidFill>
                  <a:srgbClr val="6C976A"/>
                </a:solidFill>
                <a:latin typeface="Microsoft YaHei"/>
                <a:cs typeface="Microsoft YaHei"/>
              </a:rPr>
              <a:t>5</a:t>
            </a:r>
            <a:r>
              <a:rPr sz="3200" b="0" spc="35" dirty="0">
                <a:solidFill>
                  <a:srgbClr val="6C976A"/>
                </a:solidFill>
                <a:latin typeface="Microsoft YaHei"/>
                <a:cs typeface="Microsoft YaHei"/>
              </a:rPr>
              <a:t> </a:t>
            </a:r>
            <a:r>
              <a:rPr sz="3200" b="0" spc="-25" dirty="0">
                <a:solidFill>
                  <a:srgbClr val="6C976A"/>
                </a:solidFill>
                <a:latin typeface="Microsoft YaHei"/>
                <a:cs typeface="Microsoft YaHei"/>
              </a:rPr>
              <a:t>Hadoop</a:t>
            </a:r>
            <a:r>
              <a:rPr sz="3200" b="0" spc="-15" dirty="0">
                <a:solidFill>
                  <a:srgbClr val="6C976A"/>
                </a:solidFill>
                <a:latin typeface="Microsoft YaHei"/>
                <a:cs typeface="Microsoft YaHei"/>
              </a:rPr>
              <a:t>源码编译</a:t>
            </a:r>
            <a:endParaRPr sz="3200">
              <a:latin typeface="Microsoft YaHei"/>
              <a:cs typeface="Microsoft YaHei"/>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源码编译</a:t>
            </a:r>
            <a:endParaRPr sz="1800">
              <a:latin typeface="Microsoft YaHei"/>
              <a:cs typeface="Microsoft YaHei"/>
            </a:endParaRPr>
          </a:p>
        </p:txBody>
      </p:sp>
      <p:sp>
        <p:nvSpPr>
          <p:cNvPr id="3" name="object 3"/>
          <p:cNvSpPr/>
          <p:nvPr/>
        </p:nvSpPr>
        <p:spPr>
          <a:xfrm>
            <a:off x="2132329" y="1840420"/>
            <a:ext cx="7925434" cy="4104004"/>
          </a:xfrm>
          <a:custGeom>
            <a:avLst/>
            <a:gdLst/>
            <a:ahLst/>
            <a:cxnLst/>
            <a:rect l="l" t="t" r="r" b="b"/>
            <a:pathLst>
              <a:path w="7925434" h="4104004">
                <a:moveTo>
                  <a:pt x="0" y="4103878"/>
                </a:moveTo>
                <a:lnTo>
                  <a:pt x="7925434" y="4103878"/>
                </a:lnTo>
                <a:lnTo>
                  <a:pt x="7925434" y="0"/>
                </a:lnTo>
                <a:lnTo>
                  <a:pt x="0" y="0"/>
                </a:lnTo>
                <a:lnTo>
                  <a:pt x="0" y="4103878"/>
                </a:lnTo>
                <a:close/>
              </a:path>
            </a:pathLst>
          </a:custGeom>
          <a:ln w="31750">
            <a:solidFill>
              <a:srgbClr val="6C976A"/>
            </a:solidFill>
          </a:ln>
        </p:spPr>
        <p:txBody>
          <a:bodyPr wrap="square" lIns="0" tIns="0" rIns="0" bIns="0" rtlCol="0"/>
          <a:lstStyle/>
          <a:p>
            <a:endParaRPr/>
          </a:p>
        </p:txBody>
      </p:sp>
      <p:sp>
        <p:nvSpPr>
          <p:cNvPr id="4" name="object 4"/>
          <p:cNvSpPr txBox="1"/>
          <p:nvPr/>
        </p:nvSpPr>
        <p:spPr>
          <a:xfrm>
            <a:off x="2412619" y="2020569"/>
            <a:ext cx="7009765" cy="3714115"/>
          </a:xfrm>
          <a:prstGeom prst="rect">
            <a:avLst/>
          </a:prstGeom>
        </p:spPr>
        <p:txBody>
          <a:bodyPr vert="horz" wrap="square" lIns="0" tIns="12065" rIns="0" bIns="0" rtlCol="0">
            <a:spAutoFit/>
          </a:bodyPr>
          <a:lstStyle/>
          <a:p>
            <a:pPr marL="257175" indent="-244475">
              <a:lnSpc>
                <a:spcPct val="100000"/>
              </a:lnSpc>
              <a:spcBef>
                <a:spcPts val="95"/>
              </a:spcBef>
              <a:buAutoNum type="arabicPlain"/>
              <a:tabLst>
                <a:tab pos="257175" algn="l"/>
              </a:tabLst>
            </a:pPr>
            <a:r>
              <a:rPr sz="2200" spc="-25" dirty="0">
                <a:solidFill>
                  <a:srgbClr val="6C976A"/>
                </a:solidFill>
                <a:latin typeface="Microsoft YaHei"/>
                <a:cs typeface="Microsoft YaHei"/>
              </a:rPr>
              <a:t>CentOS</a:t>
            </a:r>
            <a:r>
              <a:rPr sz="2200" spc="-40" dirty="0">
                <a:solidFill>
                  <a:srgbClr val="6C976A"/>
                </a:solidFill>
                <a:latin typeface="Microsoft YaHei"/>
                <a:cs typeface="Microsoft YaHei"/>
              </a:rPr>
              <a:t>联网</a:t>
            </a:r>
            <a:endParaRPr sz="2200">
              <a:latin typeface="Microsoft YaHei"/>
              <a:cs typeface="Microsoft YaHei"/>
            </a:endParaRPr>
          </a:p>
          <a:p>
            <a:pPr marL="12700">
              <a:lnSpc>
                <a:spcPct val="100000"/>
              </a:lnSpc>
            </a:pPr>
            <a:r>
              <a:rPr sz="2200" spc="-35" dirty="0">
                <a:solidFill>
                  <a:srgbClr val="6C976A"/>
                </a:solidFill>
                <a:latin typeface="Microsoft YaHei"/>
                <a:cs typeface="Microsoft YaHei"/>
              </a:rPr>
              <a:t>配置</a:t>
            </a:r>
            <a:r>
              <a:rPr sz="2200" spc="-25" dirty="0">
                <a:solidFill>
                  <a:srgbClr val="6C976A"/>
                </a:solidFill>
                <a:latin typeface="Microsoft YaHei"/>
                <a:cs typeface="Microsoft YaHei"/>
              </a:rPr>
              <a:t>CentOS</a:t>
            </a:r>
            <a:r>
              <a:rPr sz="2200" spc="-40" dirty="0">
                <a:solidFill>
                  <a:srgbClr val="6C976A"/>
                </a:solidFill>
                <a:latin typeface="Microsoft YaHei"/>
                <a:cs typeface="Microsoft YaHei"/>
              </a:rPr>
              <a:t>能够连接外网。</a:t>
            </a:r>
            <a:endParaRPr sz="2200">
              <a:latin typeface="Microsoft YaHei"/>
              <a:cs typeface="Microsoft YaHei"/>
            </a:endParaRPr>
          </a:p>
          <a:p>
            <a:pPr marL="12700">
              <a:lnSpc>
                <a:spcPct val="100000"/>
              </a:lnSpc>
              <a:spcBef>
                <a:spcPts val="5"/>
              </a:spcBef>
            </a:pPr>
            <a:r>
              <a:rPr sz="2200" spc="-30" dirty="0">
                <a:solidFill>
                  <a:srgbClr val="FF0000"/>
                </a:solidFill>
                <a:latin typeface="Microsoft YaHei"/>
                <a:cs typeface="Microsoft YaHei"/>
              </a:rPr>
              <a:t>注意：采用</a:t>
            </a:r>
            <a:r>
              <a:rPr sz="2200" spc="-20" dirty="0">
                <a:solidFill>
                  <a:srgbClr val="FF0000"/>
                </a:solidFill>
                <a:latin typeface="Microsoft YaHei"/>
                <a:cs typeface="Microsoft YaHei"/>
              </a:rPr>
              <a:t>root</a:t>
            </a:r>
            <a:r>
              <a:rPr sz="2200" spc="-35" dirty="0">
                <a:solidFill>
                  <a:srgbClr val="FF0000"/>
                </a:solidFill>
                <a:latin typeface="Microsoft YaHei"/>
                <a:cs typeface="Microsoft YaHei"/>
              </a:rPr>
              <a:t>用户编译，减少文件夹权限出现的问题。</a:t>
            </a:r>
            <a:endParaRPr sz="2200">
              <a:latin typeface="Microsoft YaHei"/>
              <a:cs typeface="Microsoft YaHei"/>
            </a:endParaRPr>
          </a:p>
          <a:p>
            <a:pPr marL="257175" indent="-244475">
              <a:lnSpc>
                <a:spcPct val="100000"/>
              </a:lnSpc>
              <a:spcBef>
                <a:spcPts val="2640"/>
              </a:spcBef>
              <a:buAutoNum type="arabicPlain" startAt="2"/>
              <a:tabLst>
                <a:tab pos="257175" algn="l"/>
              </a:tabLst>
            </a:pPr>
            <a:r>
              <a:rPr sz="2200" dirty="0">
                <a:solidFill>
                  <a:srgbClr val="6C976A"/>
                </a:solidFill>
                <a:latin typeface="Microsoft YaHei"/>
                <a:cs typeface="Microsoft YaHei"/>
              </a:rPr>
              <a:t>jar</a:t>
            </a:r>
            <a:r>
              <a:rPr sz="2200" spc="-40" dirty="0">
                <a:solidFill>
                  <a:srgbClr val="6C976A"/>
                </a:solidFill>
                <a:latin typeface="Microsoft YaHei"/>
                <a:cs typeface="Microsoft YaHei"/>
              </a:rPr>
              <a:t>包准备</a:t>
            </a:r>
            <a:endParaRPr sz="2200">
              <a:latin typeface="Microsoft YaHei"/>
              <a:cs typeface="Microsoft YaHei"/>
            </a:endParaRPr>
          </a:p>
          <a:p>
            <a:pPr marL="12700">
              <a:lnSpc>
                <a:spcPct val="100000"/>
              </a:lnSpc>
            </a:pPr>
            <a:r>
              <a:rPr sz="2200" spc="-20" dirty="0">
                <a:solidFill>
                  <a:srgbClr val="6C976A"/>
                </a:solidFill>
                <a:latin typeface="Microsoft YaHei"/>
                <a:cs typeface="Microsoft YaHei"/>
              </a:rPr>
              <a:t>hadoop</a:t>
            </a:r>
            <a:r>
              <a:rPr sz="2200" spc="-35" dirty="0">
                <a:solidFill>
                  <a:srgbClr val="6C976A"/>
                </a:solidFill>
                <a:latin typeface="Microsoft YaHei"/>
                <a:cs typeface="Microsoft YaHei"/>
              </a:rPr>
              <a:t>源码、</a:t>
            </a:r>
            <a:r>
              <a:rPr sz="2200" spc="-20" dirty="0">
                <a:solidFill>
                  <a:srgbClr val="6C976A"/>
                </a:solidFill>
                <a:latin typeface="Microsoft YaHei"/>
                <a:cs typeface="Microsoft YaHei"/>
              </a:rPr>
              <a:t>jdk-</a:t>
            </a:r>
            <a:r>
              <a:rPr sz="2200" spc="-10" dirty="0">
                <a:solidFill>
                  <a:srgbClr val="6C976A"/>
                </a:solidFill>
                <a:latin typeface="Microsoft YaHei"/>
                <a:cs typeface="Microsoft YaHei"/>
              </a:rPr>
              <a:t>8</a:t>
            </a:r>
            <a:r>
              <a:rPr sz="2200" spc="-35" dirty="0">
                <a:solidFill>
                  <a:srgbClr val="6C976A"/>
                </a:solidFill>
                <a:latin typeface="Microsoft YaHei"/>
                <a:cs typeface="Microsoft YaHei"/>
              </a:rPr>
              <a:t>、</a:t>
            </a:r>
            <a:r>
              <a:rPr sz="2200" spc="-20" dirty="0">
                <a:solidFill>
                  <a:srgbClr val="6C976A"/>
                </a:solidFill>
                <a:latin typeface="Microsoft YaHei"/>
                <a:cs typeface="Microsoft YaHei"/>
              </a:rPr>
              <a:t>maven</a:t>
            </a:r>
            <a:r>
              <a:rPr sz="2200" spc="-35" dirty="0">
                <a:solidFill>
                  <a:srgbClr val="6C976A"/>
                </a:solidFill>
                <a:latin typeface="Microsoft YaHei"/>
                <a:cs typeface="Microsoft YaHei"/>
              </a:rPr>
              <a:t>、</a:t>
            </a:r>
            <a:r>
              <a:rPr sz="2200" spc="-10" dirty="0">
                <a:solidFill>
                  <a:srgbClr val="6C976A"/>
                </a:solidFill>
                <a:latin typeface="Microsoft YaHei"/>
                <a:cs typeface="Microsoft YaHei"/>
              </a:rPr>
              <a:t>ant</a:t>
            </a:r>
            <a:r>
              <a:rPr sz="2200" spc="-35" dirty="0">
                <a:solidFill>
                  <a:srgbClr val="6C976A"/>
                </a:solidFill>
                <a:latin typeface="Microsoft YaHei"/>
                <a:cs typeface="Microsoft YaHei"/>
              </a:rPr>
              <a:t>、</a:t>
            </a:r>
            <a:r>
              <a:rPr sz="2200" spc="-10" dirty="0">
                <a:solidFill>
                  <a:srgbClr val="6C976A"/>
                </a:solidFill>
                <a:latin typeface="Microsoft YaHei"/>
                <a:cs typeface="Microsoft YaHei"/>
              </a:rPr>
              <a:t>protobuf</a:t>
            </a:r>
            <a:endParaRPr sz="2200">
              <a:latin typeface="Microsoft YaHei"/>
              <a:cs typeface="Microsoft YaHei"/>
            </a:endParaRPr>
          </a:p>
          <a:p>
            <a:pPr marL="732790" indent="-720090">
              <a:lnSpc>
                <a:spcPct val="100000"/>
              </a:lnSpc>
              <a:buSzPct val="95454"/>
              <a:buAutoNum type="arabicPlain"/>
              <a:tabLst>
                <a:tab pos="732790" algn="l"/>
              </a:tabLst>
            </a:pPr>
            <a:r>
              <a:rPr sz="2200" spc="-20" dirty="0">
                <a:solidFill>
                  <a:srgbClr val="6C976A"/>
                </a:solidFill>
                <a:latin typeface="Microsoft YaHei"/>
                <a:cs typeface="Microsoft YaHei"/>
              </a:rPr>
              <a:t>hadoop-</a:t>
            </a:r>
            <a:r>
              <a:rPr sz="2200" spc="-10" dirty="0">
                <a:solidFill>
                  <a:srgbClr val="6C976A"/>
                </a:solidFill>
                <a:latin typeface="Microsoft YaHei"/>
                <a:cs typeface="Microsoft YaHei"/>
              </a:rPr>
              <a:t>2.7.2-src.tar.gz</a:t>
            </a:r>
            <a:endParaRPr sz="2200">
              <a:latin typeface="Microsoft YaHei"/>
              <a:cs typeface="Microsoft YaHei"/>
            </a:endParaRPr>
          </a:p>
          <a:p>
            <a:pPr marL="732790" indent="-720090">
              <a:lnSpc>
                <a:spcPct val="100000"/>
              </a:lnSpc>
              <a:buSzPct val="95454"/>
              <a:buAutoNum type="arabicPlain"/>
              <a:tabLst>
                <a:tab pos="732790" algn="l"/>
              </a:tabLst>
            </a:pPr>
            <a:r>
              <a:rPr sz="2200" spc="-20" dirty="0">
                <a:solidFill>
                  <a:srgbClr val="6C976A"/>
                </a:solidFill>
                <a:latin typeface="Microsoft YaHei"/>
                <a:cs typeface="Microsoft YaHei"/>
              </a:rPr>
              <a:t>jdk-</a:t>
            </a:r>
            <a:r>
              <a:rPr sz="2200" spc="-10" dirty="0">
                <a:solidFill>
                  <a:srgbClr val="6C976A"/>
                </a:solidFill>
                <a:latin typeface="Microsoft YaHei"/>
                <a:cs typeface="Microsoft YaHei"/>
              </a:rPr>
              <a:t>8u144-linux-x64.tar.gz</a:t>
            </a:r>
            <a:endParaRPr sz="2200">
              <a:latin typeface="Microsoft YaHei"/>
              <a:cs typeface="Microsoft YaHei"/>
            </a:endParaRPr>
          </a:p>
          <a:p>
            <a:pPr marL="732790" indent="-720090">
              <a:lnSpc>
                <a:spcPct val="100000"/>
              </a:lnSpc>
              <a:buSzPct val="95454"/>
              <a:buAutoNum type="arabicPlain"/>
              <a:tabLst>
                <a:tab pos="732790" algn="l"/>
              </a:tabLst>
            </a:pPr>
            <a:r>
              <a:rPr sz="2200" spc="-10" dirty="0">
                <a:solidFill>
                  <a:srgbClr val="6C976A"/>
                </a:solidFill>
                <a:latin typeface="Microsoft YaHei"/>
                <a:cs typeface="Microsoft YaHei"/>
              </a:rPr>
              <a:t>apache-</a:t>
            </a:r>
            <a:r>
              <a:rPr sz="2200" spc="-20" dirty="0">
                <a:solidFill>
                  <a:srgbClr val="6C976A"/>
                </a:solidFill>
                <a:latin typeface="Microsoft YaHei"/>
                <a:cs typeface="Microsoft YaHei"/>
              </a:rPr>
              <a:t>ant-</a:t>
            </a:r>
            <a:r>
              <a:rPr sz="2200" spc="-10" dirty="0">
                <a:solidFill>
                  <a:srgbClr val="6C976A"/>
                </a:solidFill>
                <a:latin typeface="Microsoft YaHei"/>
                <a:cs typeface="Microsoft YaHei"/>
              </a:rPr>
              <a:t>1.9.9-bin.tar.gz</a:t>
            </a:r>
            <a:endParaRPr sz="2200">
              <a:latin typeface="Microsoft YaHei"/>
              <a:cs typeface="Microsoft YaHei"/>
            </a:endParaRPr>
          </a:p>
          <a:p>
            <a:pPr marL="732155" indent="-719455">
              <a:lnSpc>
                <a:spcPct val="100000"/>
              </a:lnSpc>
              <a:buSzPct val="95454"/>
              <a:buAutoNum type="arabicPlain"/>
              <a:tabLst>
                <a:tab pos="732155" algn="l"/>
              </a:tabLst>
            </a:pPr>
            <a:r>
              <a:rPr sz="2200" spc="-10" dirty="0">
                <a:solidFill>
                  <a:srgbClr val="6C976A"/>
                </a:solidFill>
                <a:latin typeface="Microsoft YaHei"/>
                <a:cs typeface="Microsoft YaHei"/>
              </a:rPr>
              <a:t>apache-maven-3.0.5-bin.tar.gz</a:t>
            </a:r>
            <a:endParaRPr sz="2200">
              <a:latin typeface="Microsoft YaHei"/>
              <a:cs typeface="Microsoft YaHei"/>
            </a:endParaRPr>
          </a:p>
          <a:p>
            <a:pPr marL="732790" indent="-720090">
              <a:lnSpc>
                <a:spcPct val="100000"/>
              </a:lnSpc>
              <a:buSzPct val="95454"/>
              <a:buAutoNum type="arabicPlain"/>
              <a:tabLst>
                <a:tab pos="732790" algn="l"/>
              </a:tabLst>
            </a:pPr>
            <a:r>
              <a:rPr sz="2200" spc="-10" dirty="0">
                <a:solidFill>
                  <a:srgbClr val="6C976A"/>
                </a:solidFill>
                <a:latin typeface="Microsoft YaHei"/>
                <a:cs typeface="Microsoft YaHei"/>
              </a:rPr>
              <a:t>protobuf-2.5.0.tar.gz</a:t>
            </a:r>
            <a:endParaRPr sz="2200">
              <a:latin typeface="Microsoft YaHei"/>
              <a:cs typeface="Microsoft YaHei"/>
            </a:endParaRPr>
          </a:p>
        </p:txBody>
      </p:sp>
      <p:sp>
        <p:nvSpPr>
          <p:cNvPr id="5" name="object 5"/>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dirty="0">
                <a:solidFill>
                  <a:srgbClr val="6C976A"/>
                </a:solidFill>
                <a:latin typeface="Microsoft YaHei"/>
                <a:cs typeface="Microsoft YaHei"/>
              </a:rPr>
              <a:t>5.1</a:t>
            </a:r>
            <a:r>
              <a:rPr sz="2800" b="0" spc="-35" dirty="0">
                <a:solidFill>
                  <a:srgbClr val="6C976A"/>
                </a:solidFill>
                <a:latin typeface="Microsoft YaHei"/>
                <a:cs typeface="Microsoft YaHei"/>
              </a:rPr>
              <a:t> 前期准备</a:t>
            </a:r>
            <a:endParaRPr sz="2800">
              <a:latin typeface="Microsoft YaHei"/>
              <a:cs typeface="Microsoft YaHei"/>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dirty="0">
                <a:solidFill>
                  <a:srgbClr val="CCE8CF"/>
                </a:solidFill>
                <a:latin typeface="Microsoft YaHei"/>
                <a:cs typeface="Microsoft YaHei"/>
              </a:rPr>
              <a:t>jar</a:t>
            </a:r>
            <a:r>
              <a:rPr sz="1800" b="1" spc="-20" dirty="0">
                <a:solidFill>
                  <a:srgbClr val="CCE8CF"/>
                </a:solidFill>
                <a:latin typeface="Microsoft YaHei"/>
                <a:cs typeface="Microsoft YaHei"/>
              </a:rPr>
              <a:t>包安装</a:t>
            </a:r>
            <a:endParaRPr sz="1800">
              <a:latin typeface="Microsoft YaHei"/>
              <a:cs typeface="Microsoft YaHei"/>
            </a:endParaRPr>
          </a:p>
        </p:txBody>
      </p:sp>
      <p:sp>
        <p:nvSpPr>
          <p:cNvPr id="3" name="object 3"/>
          <p:cNvSpPr/>
          <p:nvPr/>
        </p:nvSpPr>
        <p:spPr>
          <a:xfrm>
            <a:off x="2132329" y="965225"/>
            <a:ext cx="7925434" cy="4863465"/>
          </a:xfrm>
          <a:custGeom>
            <a:avLst/>
            <a:gdLst/>
            <a:ahLst/>
            <a:cxnLst/>
            <a:rect l="l" t="t" r="r" b="b"/>
            <a:pathLst>
              <a:path w="7925434" h="4863465">
                <a:moveTo>
                  <a:pt x="0" y="4863465"/>
                </a:moveTo>
                <a:lnTo>
                  <a:pt x="7925434" y="4863465"/>
                </a:lnTo>
                <a:lnTo>
                  <a:pt x="7925434" y="0"/>
                </a:lnTo>
                <a:lnTo>
                  <a:pt x="0" y="0"/>
                </a:lnTo>
                <a:lnTo>
                  <a:pt x="0" y="4863465"/>
                </a:lnTo>
                <a:close/>
              </a:path>
            </a:pathLst>
          </a:custGeom>
          <a:ln w="31750">
            <a:solidFill>
              <a:srgbClr val="6C976A"/>
            </a:solidFill>
          </a:ln>
        </p:spPr>
        <p:txBody>
          <a:bodyPr wrap="square" lIns="0" tIns="0" rIns="0" bIns="0" rtlCol="0"/>
          <a:lstStyle/>
          <a:p>
            <a:endParaRPr/>
          </a:p>
        </p:txBody>
      </p:sp>
      <p:sp>
        <p:nvSpPr>
          <p:cNvPr id="4" name="object 4"/>
          <p:cNvSpPr txBox="1">
            <a:spLocks noGrp="1"/>
          </p:cNvSpPr>
          <p:nvPr>
            <p:ph type="title"/>
          </p:nvPr>
        </p:nvSpPr>
        <p:spPr>
          <a:xfrm>
            <a:off x="2386076" y="1207770"/>
            <a:ext cx="5268595" cy="330835"/>
          </a:xfrm>
          <a:prstGeom prst="rect">
            <a:avLst/>
          </a:prstGeom>
        </p:spPr>
        <p:txBody>
          <a:bodyPr vert="horz" wrap="square" lIns="0" tIns="13335" rIns="0" bIns="0" rtlCol="0">
            <a:spAutoFit/>
          </a:bodyPr>
          <a:lstStyle/>
          <a:p>
            <a:pPr marL="12700">
              <a:lnSpc>
                <a:spcPct val="100000"/>
              </a:lnSpc>
              <a:spcBef>
                <a:spcPts val="105"/>
              </a:spcBef>
            </a:pPr>
            <a:r>
              <a:rPr sz="2000" b="0" dirty="0">
                <a:solidFill>
                  <a:srgbClr val="6C976A"/>
                </a:solidFill>
                <a:latin typeface="Microsoft YaHei"/>
                <a:cs typeface="Microsoft YaHei"/>
              </a:rPr>
              <a:t>（0）</a:t>
            </a:r>
            <a:r>
              <a:rPr sz="2000" b="0" spc="-5" dirty="0">
                <a:solidFill>
                  <a:srgbClr val="6C976A"/>
                </a:solidFill>
                <a:latin typeface="Microsoft YaHei"/>
                <a:cs typeface="Microsoft YaHei"/>
              </a:rPr>
              <a:t>注意：所有操作必须在</a:t>
            </a:r>
            <a:r>
              <a:rPr sz="2000" b="0" spc="-20" dirty="0">
                <a:solidFill>
                  <a:srgbClr val="6C976A"/>
                </a:solidFill>
                <a:latin typeface="Microsoft YaHei"/>
                <a:cs typeface="Microsoft YaHei"/>
              </a:rPr>
              <a:t>root</a:t>
            </a:r>
            <a:r>
              <a:rPr sz="2000" b="0" spc="-10" dirty="0">
                <a:solidFill>
                  <a:srgbClr val="6C976A"/>
                </a:solidFill>
                <a:latin typeface="Microsoft YaHei"/>
                <a:cs typeface="Microsoft YaHei"/>
              </a:rPr>
              <a:t>用户下完成。</a:t>
            </a:r>
            <a:endParaRPr sz="2000">
              <a:latin typeface="Microsoft YaHei"/>
              <a:cs typeface="Microsoft YaHei"/>
            </a:endParaRPr>
          </a:p>
        </p:txBody>
      </p:sp>
      <p:sp>
        <p:nvSpPr>
          <p:cNvPr id="5" name="object 5"/>
          <p:cNvSpPr txBox="1"/>
          <p:nvPr/>
        </p:nvSpPr>
        <p:spPr>
          <a:xfrm>
            <a:off x="2386076" y="1817065"/>
            <a:ext cx="5492750" cy="3075305"/>
          </a:xfrm>
          <a:prstGeom prst="rect">
            <a:avLst/>
          </a:prstGeom>
        </p:spPr>
        <p:txBody>
          <a:bodyPr vert="horz" wrap="square" lIns="0" tIns="13335" rIns="0" bIns="0" rtlCol="0">
            <a:spAutoFit/>
          </a:bodyPr>
          <a:lstStyle/>
          <a:p>
            <a:pPr marL="12700">
              <a:lnSpc>
                <a:spcPct val="100000"/>
              </a:lnSpc>
              <a:spcBef>
                <a:spcPts val="105"/>
              </a:spcBef>
            </a:pPr>
            <a:r>
              <a:rPr sz="2000" spc="-10" dirty="0">
                <a:solidFill>
                  <a:srgbClr val="6C976A"/>
                </a:solidFill>
                <a:latin typeface="Microsoft YaHei"/>
                <a:cs typeface="Microsoft YaHei"/>
              </a:rPr>
              <a:t>（1）JDK</a:t>
            </a:r>
            <a:endParaRPr sz="2000">
              <a:latin typeface="Microsoft YaHei"/>
              <a:cs typeface="Microsoft YaHei"/>
            </a:endParaRPr>
          </a:p>
          <a:p>
            <a:pPr marL="12700">
              <a:lnSpc>
                <a:spcPct val="100000"/>
              </a:lnSpc>
            </a:pPr>
            <a:r>
              <a:rPr sz="2000" spc="-20" dirty="0">
                <a:solidFill>
                  <a:srgbClr val="6C976A"/>
                </a:solidFill>
                <a:latin typeface="Microsoft YaHei"/>
                <a:cs typeface="Microsoft YaHei"/>
              </a:rPr>
              <a:t>解压：</a:t>
            </a:r>
            <a:endParaRPr sz="2000">
              <a:latin typeface="Microsoft YaHei"/>
              <a:cs typeface="Microsoft YaHei"/>
            </a:endParaRPr>
          </a:p>
          <a:p>
            <a:pPr marL="12700">
              <a:lnSpc>
                <a:spcPct val="100000"/>
              </a:lnSpc>
            </a:pPr>
            <a:r>
              <a:rPr sz="2000" dirty="0">
                <a:solidFill>
                  <a:srgbClr val="525252"/>
                </a:solidFill>
                <a:latin typeface="Microsoft YaHei"/>
                <a:cs typeface="Microsoft YaHei"/>
              </a:rPr>
              <a:t># tar</a:t>
            </a:r>
            <a:r>
              <a:rPr sz="2000" spc="15" dirty="0">
                <a:solidFill>
                  <a:srgbClr val="525252"/>
                </a:solidFill>
                <a:latin typeface="Microsoft YaHei"/>
                <a:cs typeface="Microsoft YaHei"/>
              </a:rPr>
              <a:t> </a:t>
            </a:r>
            <a:r>
              <a:rPr sz="2000" spc="-10" dirty="0">
                <a:solidFill>
                  <a:srgbClr val="525252"/>
                </a:solidFill>
                <a:latin typeface="Microsoft YaHei"/>
                <a:cs typeface="Microsoft YaHei"/>
              </a:rPr>
              <a:t>-</a:t>
            </a:r>
            <a:r>
              <a:rPr sz="2000" dirty="0">
                <a:solidFill>
                  <a:srgbClr val="525252"/>
                </a:solidFill>
                <a:latin typeface="Microsoft YaHei"/>
                <a:cs typeface="Microsoft YaHei"/>
              </a:rPr>
              <a:t>zxvf</a:t>
            </a:r>
            <a:r>
              <a:rPr sz="2000" spc="-5" dirty="0">
                <a:solidFill>
                  <a:srgbClr val="525252"/>
                </a:solidFill>
                <a:latin typeface="Microsoft YaHei"/>
                <a:cs typeface="Microsoft YaHei"/>
              </a:rPr>
              <a:t> </a:t>
            </a:r>
            <a:r>
              <a:rPr sz="2000" spc="-10" dirty="0">
                <a:solidFill>
                  <a:srgbClr val="525252"/>
                </a:solidFill>
                <a:latin typeface="Microsoft YaHei"/>
                <a:cs typeface="Microsoft YaHei"/>
              </a:rPr>
              <a:t>jdk-</a:t>
            </a:r>
            <a:r>
              <a:rPr sz="2000" spc="-20" dirty="0">
                <a:solidFill>
                  <a:srgbClr val="525252"/>
                </a:solidFill>
                <a:latin typeface="Microsoft YaHei"/>
                <a:cs typeface="Microsoft YaHei"/>
              </a:rPr>
              <a:t>8u144-linux-</a:t>
            </a:r>
            <a:r>
              <a:rPr sz="2000" dirty="0">
                <a:solidFill>
                  <a:srgbClr val="525252"/>
                </a:solidFill>
                <a:latin typeface="Microsoft YaHei"/>
                <a:cs typeface="Microsoft YaHei"/>
              </a:rPr>
              <a:t>64.tar.gz</a:t>
            </a:r>
            <a:r>
              <a:rPr sz="2000" spc="15" dirty="0">
                <a:solidFill>
                  <a:srgbClr val="525252"/>
                </a:solidFill>
                <a:latin typeface="Microsoft YaHei"/>
                <a:cs typeface="Microsoft YaHei"/>
              </a:rPr>
              <a:t> </a:t>
            </a:r>
            <a:r>
              <a:rPr sz="2000" spc="-10" dirty="0">
                <a:solidFill>
                  <a:srgbClr val="525252"/>
                </a:solidFill>
                <a:latin typeface="Microsoft YaHei"/>
                <a:cs typeface="Microsoft YaHei"/>
              </a:rPr>
              <a:t>-</a:t>
            </a:r>
            <a:r>
              <a:rPr sz="2000" dirty="0">
                <a:solidFill>
                  <a:srgbClr val="525252"/>
                </a:solidFill>
                <a:latin typeface="Microsoft YaHei"/>
                <a:cs typeface="Microsoft YaHei"/>
              </a:rPr>
              <a:t>C </a:t>
            </a:r>
            <a:r>
              <a:rPr sz="2000" spc="-20" dirty="0">
                <a:solidFill>
                  <a:srgbClr val="525252"/>
                </a:solidFill>
                <a:latin typeface="Microsoft YaHei"/>
                <a:cs typeface="Microsoft YaHei"/>
              </a:rPr>
              <a:t>/opt</a:t>
            </a:r>
            <a:endParaRPr sz="2000">
              <a:latin typeface="Microsoft YaHei"/>
              <a:cs typeface="Microsoft YaHei"/>
            </a:endParaRPr>
          </a:p>
          <a:p>
            <a:pPr marL="12700">
              <a:lnSpc>
                <a:spcPct val="100000"/>
              </a:lnSpc>
            </a:pPr>
            <a:r>
              <a:rPr sz="2000" dirty="0">
                <a:solidFill>
                  <a:srgbClr val="6C976A"/>
                </a:solidFill>
                <a:latin typeface="Microsoft YaHei"/>
                <a:cs typeface="Microsoft YaHei"/>
              </a:rPr>
              <a:t>配置环境变量</a:t>
            </a:r>
            <a:r>
              <a:rPr sz="2000" spc="-10" dirty="0">
                <a:solidFill>
                  <a:srgbClr val="6C976A"/>
                </a:solidFill>
                <a:latin typeface="Microsoft YaHei"/>
                <a:cs typeface="Microsoft YaHei"/>
              </a:rPr>
              <a:t>（JAVA_HOME</a:t>
            </a:r>
            <a:r>
              <a:rPr sz="2000" dirty="0">
                <a:solidFill>
                  <a:srgbClr val="6C976A"/>
                </a:solidFill>
                <a:latin typeface="Microsoft YaHei"/>
                <a:cs typeface="Microsoft YaHei"/>
              </a:rPr>
              <a:t>和</a:t>
            </a:r>
            <a:r>
              <a:rPr sz="2000" spc="-10" dirty="0">
                <a:solidFill>
                  <a:srgbClr val="6C976A"/>
                </a:solidFill>
                <a:latin typeface="Microsoft YaHei"/>
                <a:cs typeface="Microsoft YaHei"/>
              </a:rPr>
              <a:t>PATH）：</a:t>
            </a:r>
            <a:endParaRPr sz="2000">
              <a:latin typeface="Microsoft YaHei"/>
              <a:cs typeface="Microsoft YaHei"/>
            </a:endParaRPr>
          </a:p>
          <a:p>
            <a:pPr marL="12700" marR="5080">
              <a:lnSpc>
                <a:spcPct val="100000"/>
              </a:lnSpc>
            </a:pPr>
            <a:r>
              <a:rPr sz="2000" dirty="0">
                <a:solidFill>
                  <a:srgbClr val="6C976A"/>
                </a:solidFill>
                <a:latin typeface="Microsoft YaHei"/>
                <a:cs typeface="Microsoft YaHei"/>
              </a:rPr>
              <a:t>在</a:t>
            </a:r>
            <a:r>
              <a:rPr sz="2000" spc="-10" dirty="0">
                <a:solidFill>
                  <a:srgbClr val="6C976A"/>
                </a:solidFill>
                <a:latin typeface="Microsoft YaHei"/>
                <a:cs typeface="Microsoft YaHei"/>
              </a:rPr>
              <a:t>/etc/profile.d</a:t>
            </a:r>
            <a:r>
              <a:rPr sz="2000" dirty="0">
                <a:solidFill>
                  <a:srgbClr val="6C976A"/>
                </a:solidFill>
                <a:latin typeface="Microsoft YaHei"/>
                <a:cs typeface="Microsoft YaHei"/>
              </a:rPr>
              <a:t>路径下创建</a:t>
            </a:r>
            <a:r>
              <a:rPr sz="2000" spc="-10" dirty="0">
                <a:solidFill>
                  <a:srgbClr val="6C976A"/>
                </a:solidFill>
                <a:latin typeface="Microsoft YaHei"/>
                <a:cs typeface="Microsoft YaHei"/>
              </a:rPr>
              <a:t>java.sh</a:t>
            </a:r>
            <a:r>
              <a:rPr sz="2000" spc="-15" dirty="0">
                <a:solidFill>
                  <a:srgbClr val="6C976A"/>
                </a:solidFill>
                <a:latin typeface="Microsoft YaHei"/>
                <a:cs typeface="Microsoft YaHei"/>
              </a:rPr>
              <a:t>文件，并写入</a:t>
            </a:r>
            <a:r>
              <a:rPr sz="2000" spc="-50" dirty="0">
                <a:solidFill>
                  <a:srgbClr val="6C976A"/>
                </a:solidFill>
                <a:latin typeface="Microsoft YaHei"/>
                <a:cs typeface="Microsoft YaHei"/>
              </a:rPr>
              <a:t> </a:t>
            </a:r>
            <a:r>
              <a:rPr sz="2000" dirty="0">
                <a:solidFill>
                  <a:srgbClr val="525252"/>
                </a:solidFill>
                <a:latin typeface="Microsoft YaHei"/>
                <a:cs typeface="Microsoft YaHei"/>
              </a:rPr>
              <a:t>export</a:t>
            </a:r>
            <a:r>
              <a:rPr sz="2000" spc="-30" dirty="0">
                <a:solidFill>
                  <a:srgbClr val="525252"/>
                </a:solidFill>
                <a:latin typeface="Microsoft YaHei"/>
                <a:cs typeface="Microsoft YaHei"/>
              </a:rPr>
              <a:t> </a:t>
            </a:r>
            <a:r>
              <a:rPr sz="2000" spc="-10" dirty="0">
                <a:solidFill>
                  <a:srgbClr val="525252"/>
                </a:solidFill>
                <a:latin typeface="Microsoft YaHei"/>
                <a:cs typeface="Microsoft YaHei"/>
              </a:rPr>
              <a:t>JAVA_HOME=/opt/jdk1.8.0_144 </a:t>
            </a:r>
            <a:r>
              <a:rPr sz="2000" dirty="0">
                <a:solidFill>
                  <a:srgbClr val="525252"/>
                </a:solidFill>
                <a:latin typeface="Microsoft YaHei"/>
                <a:cs typeface="Microsoft YaHei"/>
              </a:rPr>
              <a:t>export</a:t>
            </a:r>
            <a:r>
              <a:rPr sz="2000" spc="-25" dirty="0">
                <a:solidFill>
                  <a:srgbClr val="525252"/>
                </a:solidFill>
                <a:latin typeface="Microsoft YaHei"/>
                <a:cs typeface="Microsoft YaHei"/>
              </a:rPr>
              <a:t> </a:t>
            </a:r>
            <a:r>
              <a:rPr sz="2000" spc="-10" dirty="0">
                <a:solidFill>
                  <a:srgbClr val="525252"/>
                </a:solidFill>
                <a:latin typeface="Microsoft YaHei"/>
                <a:cs typeface="Microsoft YaHei"/>
              </a:rPr>
              <a:t>PATH=$PATH:${JAVA_HOME}/bin</a:t>
            </a:r>
            <a:endParaRPr sz="2000">
              <a:latin typeface="Microsoft YaHei"/>
              <a:cs typeface="Microsoft YaHei"/>
            </a:endParaRPr>
          </a:p>
          <a:p>
            <a:pPr marL="12700">
              <a:lnSpc>
                <a:spcPct val="100000"/>
              </a:lnSpc>
              <a:spcBef>
                <a:spcPts val="5"/>
              </a:spcBef>
            </a:pPr>
            <a:r>
              <a:rPr sz="2000" spc="-20" dirty="0">
                <a:solidFill>
                  <a:srgbClr val="6C976A"/>
                </a:solidFill>
                <a:latin typeface="Microsoft YaHei"/>
                <a:cs typeface="Microsoft YaHei"/>
              </a:rPr>
              <a:t>验证：</a:t>
            </a:r>
            <a:endParaRPr sz="2000">
              <a:latin typeface="Microsoft YaHei"/>
              <a:cs typeface="Microsoft YaHei"/>
            </a:endParaRPr>
          </a:p>
          <a:p>
            <a:pPr marL="12700">
              <a:lnSpc>
                <a:spcPct val="100000"/>
              </a:lnSpc>
            </a:pPr>
            <a:r>
              <a:rPr sz="2000" dirty="0">
                <a:solidFill>
                  <a:srgbClr val="525252"/>
                </a:solidFill>
                <a:latin typeface="Microsoft YaHei"/>
                <a:cs typeface="Microsoft YaHei"/>
              </a:rPr>
              <a:t>#</a:t>
            </a:r>
            <a:r>
              <a:rPr sz="2000" spc="-30" dirty="0">
                <a:solidFill>
                  <a:srgbClr val="525252"/>
                </a:solidFill>
                <a:latin typeface="Microsoft YaHei"/>
                <a:cs typeface="Microsoft YaHei"/>
              </a:rPr>
              <a:t> </a:t>
            </a:r>
            <a:r>
              <a:rPr sz="2000" dirty="0">
                <a:solidFill>
                  <a:srgbClr val="525252"/>
                </a:solidFill>
                <a:latin typeface="Microsoft YaHei"/>
                <a:cs typeface="Microsoft YaHei"/>
              </a:rPr>
              <a:t>source</a:t>
            </a:r>
            <a:r>
              <a:rPr sz="2000" spc="-25" dirty="0">
                <a:solidFill>
                  <a:srgbClr val="525252"/>
                </a:solidFill>
                <a:latin typeface="Microsoft YaHei"/>
                <a:cs typeface="Microsoft YaHei"/>
              </a:rPr>
              <a:t> </a:t>
            </a:r>
            <a:r>
              <a:rPr sz="2000" spc="-10" dirty="0">
                <a:solidFill>
                  <a:srgbClr val="525252"/>
                </a:solidFill>
                <a:latin typeface="Microsoft YaHei"/>
                <a:cs typeface="Microsoft YaHei"/>
              </a:rPr>
              <a:t>/etc/profile</a:t>
            </a:r>
            <a:endParaRPr sz="2000">
              <a:latin typeface="Microsoft YaHei"/>
              <a:cs typeface="Microsoft YaHei"/>
            </a:endParaRPr>
          </a:p>
          <a:p>
            <a:pPr marL="12700">
              <a:lnSpc>
                <a:spcPct val="100000"/>
              </a:lnSpc>
            </a:pPr>
            <a:r>
              <a:rPr sz="2000" dirty="0">
                <a:solidFill>
                  <a:srgbClr val="525252"/>
                </a:solidFill>
                <a:latin typeface="Microsoft YaHei"/>
                <a:cs typeface="Microsoft YaHei"/>
              </a:rPr>
              <a:t>#</a:t>
            </a:r>
            <a:r>
              <a:rPr sz="2000" spc="-15" dirty="0">
                <a:solidFill>
                  <a:srgbClr val="525252"/>
                </a:solidFill>
                <a:latin typeface="Microsoft YaHei"/>
                <a:cs typeface="Microsoft YaHei"/>
              </a:rPr>
              <a:t> </a:t>
            </a:r>
            <a:r>
              <a:rPr sz="2000" dirty="0">
                <a:solidFill>
                  <a:srgbClr val="525252"/>
                </a:solidFill>
                <a:latin typeface="Microsoft YaHei"/>
                <a:cs typeface="Microsoft YaHei"/>
              </a:rPr>
              <a:t>java</a:t>
            </a:r>
            <a:r>
              <a:rPr sz="2000" spc="-20" dirty="0">
                <a:solidFill>
                  <a:srgbClr val="525252"/>
                </a:solidFill>
                <a:latin typeface="Microsoft YaHei"/>
                <a:cs typeface="Microsoft YaHei"/>
              </a:rPr>
              <a:t> </a:t>
            </a:r>
            <a:r>
              <a:rPr sz="2000" spc="-10" dirty="0">
                <a:solidFill>
                  <a:srgbClr val="525252"/>
                </a:solidFill>
                <a:latin typeface="Microsoft YaHei"/>
                <a:cs typeface="Microsoft YaHei"/>
              </a:rPr>
              <a:t>-version</a:t>
            </a:r>
            <a:endParaRPr sz="2000">
              <a:latin typeface="Microsoft YaHei"/>
              <a:cs typeface="Microsoft YaHei"/>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dirty="0">
                <a:solidFill>
                  <a:srgbClr val="CCE8CF"/>
                </a:solidFill>
                <a:latin typeface="Microsoft YaHei"/>
                <a:cs typeface="Microsoft YaHei"/>
              </a:rPr>
              <a:t>jar</a:t>
            </a:r>
            <a:r>
              <a:rPr sz="1800" b="1" spc="-20" dirty="0">
                <a:solidFill>
                  <a:srgbClr val="CCE8CF"/>
                </a:solidFill>
                <a:latin typeface="Microsoft YaHei"/>
                <a:cs typeface="Microsoft YaHei"/>
              </a:rPr>
              <a:t>包安装</a:t>
            </a:r>
            <a:endParaRPr sz="1800">
              <a:latin typeface="Microsoft YaHei"/>
              <a:cs typeface="Microsoft YaHei"/>
            </a:endParaRPr>
          </a:p>
        </p:txBody>
      </p:sp>
      <p:sp>
        <p:nvSpPr>
          <p:cNvPr id="3" name="object 3"/>
          <p:cNvSpPr/>
          <p:nvPr/>
        </p:nvSpPr>
        <p:spPr>
          <a:xfrm>
            <a:off x="2132329" y="965225"/>
            <a:ext cx="7925434" cy="4863465"/>
          </a:xfrm>
          <a:custGeom>
            <a:avLst/>
            <a:gdLst/>
            <a:ahLst/>
            <a:cxnLst/>
            <a:rect l="l" t="t" r="r" b="b"/>
            <a:pathLst>
              <a:path w="7925434" h="4863465">
                <a:moveTo>
                  <a:pt x="0" y="4863465"/>
                </a:moveTo>
                <a:lnTo>
                  <a:pt x="7925434" y="4863465"/>
                </a:lnTo>
                <a:lnTo>
                  <a:pt x="7925434" y="0"/>
                </a:lnTo>
                <a:lnTo>
                  <a:pt x="0" y="0"/>
                </a:lnTo>
                <a:lnTo>
                  <a:pt x="0" y="4863465"/>
                </a:lnTo>
                <a:close/>
              </a:path>
            </a:pathLst>
          </a:custGeom>
          <a:ln w="31750">
            <a:solidFill>
              <a:srgbClr val="6C976A"/>
            </a:solidFill>
          </a:ln>
        </p:spPr>
        <p:txBody>
          <a:bodyPr wrap="square" lIns="0" tIns="0" rIns="0" bIns="0" rtlCol="0"/>
          <a:lstStyle/>
          <a:p>
            <a:endParaRPr/>
          </a:p>
        </p:txBody>
      </p:sp>
      <p:sp>
        <p:nvSpPr>
          <p:cNvPr id="4" name="object 4"/>
          <p:cNvSpPr txBox="1">
            <a:spLocks noGrp="1"/>
          </p:cNvSpPr>
          <p:nvPr>
            <p:ph type="title"/>
          </p:nvPr>
        </p:nvSpPr>
        <p:spPr>
          <a:xfrm>
            <a:off x="2386076" y="1207770"/>
            <a:ext cx="5998210" cy="941069"/>
          </a:xfrm>
          <a:prstGeom prst="rect">
            <a:avLst/>
          </a:prstGeom>
        </p:spPr>
        <p:txBody>
          <a:bodyPr vert="horz" wrap="square" lIns="0" tIns="13335" rIns="0" bIns="0" rtlCol="0">
            <a:spAutoFit/>
          </a:bodyPr>
          <a:lstStyle/>
          <a:p>
            <a:pPr marL="12700" marR="4505325">
              <a:lnSpc>
                <a:spcPct val="100000"/>
              </a:lnSpc>
              <a:spcBef>
                <a:spcPts val="105"/>
              </a:spcBef>
            </a:pPr>
            <a:r>
              <a:rPr sz="2000" b="0" spc="-10" dirty="0">
                <a:solidFill>
                  <a:srgbClr val="6C976A"/>
                </a:solidFill>
                <a:latin typeface="Microsoft YaHei"/>
                <a:cs typeface="Microsoft YaHei"/>
              </a:rPr>
              <a:t>（2）maven</a:t>
            </a:r>
            <a:r>
              <a:rPr sz="2000" b="0" spc="-20" dirty="0">
                <a:solidFill>
                  <a:srgbClr val="6C976A"/>
                </a:solidFill>
                <a:latin typeface="Microsoft YaHei"/>
                <a:cs typeface="Microsoft YaHei"/>
              </a:rPr>
              <a:t>解压：</a:t>
            </a:r>
            <a:endParaRPr sz="2000">
              <a:latin typeface="Microsoft YaHei"/>
              <a:cs typeface="Microsoft YaHei"/>
            </a:endParaRPr>
          </a:p>
          <a:p>
            <a:pPr marL="12700">
              <a:lnSpc>
                <a:spcPct val="100000"/>
              </a:lnSpc>
            </a:pPr>
            <a:r>
              <a:rPr sz="2000" b="0" dirty="0">
                <a:solidFill>
                  <a:srgbClr val="525252"/>
                </a:solidFill>
                <a:latin typeface="Microsoft YaHei"/>
                <a:cs typeface="Microsoft YaHei"/>
              </a:rPr>
              <a:t>#</a:t>
            </a:r>
            <a:r>
              <a:rPr sz="2000" b="0" spc="-10" dirty="0">
                <a:solidFill>
                  <a:srgbClr val="525252"/>
                </a:solidFill>
                <a:latin typeface="Microsoft YaHei"/>
                <a:cs typeface="Microsoft YaHei"/>
              </a:rPr>
              <a:t> </a:t>
            </a:r>
            <a:r>
              <a:rPr sz="2000" b="0" dirty="0">
                <a:solidFill>
                  <a:srgbClr val="525252"/>
                </a:solidFill>
                <a:latin typeface="Microsoft YaHei"/>
                <a:cs typeface="Microsoft YaHei"/>
              </a:rPr>
              <a:t>tar </a:t>
            </a:r>
            <a:r>
              <a:rPr sz="2000" b="0" spc="-10" dirty="0">
                <a:solidFill>
                  <a:srgbClr val="525252"/>
                </a:solidFill>
                <a:latin typeface="Microsoft YaHei"/>
                <a:cs typeface="Microsoft YaHei"/>
              </a:rPr>
              <a:t>-</a:t>
            </a:r>
            <a:r>
              <a:rPr sz="2000" b="0" dirty="0">
                <a:solidFill>
                  <a:srgbClr val="525252"/>
                </a:solidFill>
                <a:latin typeface="Microsoft YaHei"/>
                <a:cs typeface="Microsoft YaHei"/>
              </a:rPr>
              <a:t>zxvf</a:t>
            </a:r>
            <a:r>
              <a:rPr sz="2000" b="0" spc="-20" dirty="0">
                <a:solidFill>
                  <a:srgbClr val="525252"/>
                </a:solidFill>
                <a:latin typeface="Microsoft YaHei"/>
                <a:cs typeface="Microsoft YaHei"/>
              </a:rPr>
              <a:t> </a:t>
            </a:r>
            <a:r>
              <a:rPr sz="2000" b="0" spc="-10" dirty="0">
                <a:solidFill>
                  <a:srgbClr val="525252"/>
                </a:solidFill>
                <a:latin typeface="Microsoft YaHei"/>
                <a:cs typeface="Microsoft YaHei"/>
              </a:rPr>
              <a:t>apache-maven-3.0.5-</a:t>
            </a:r>
            <a:r>
              <a:rPr sz="2000" b="0" dirty="0">
                <a:solidFill>
                  <a:srgbClr val="525252"/>
                </a:solidFill>
                <a:latin typeface="Microsoft YaHei"/>
                <a:cs typeface="Microsoft YaHei"/>
              </a:rPr>
              <a:t>bin.tar.gz</a:t>
            </a:r>
            <a:r>
              <a:rPr sz="2000" b="0" spc="-15" dirty="0">
                <a:solidFill>
                  <a:srgbClr val="525252"/>
                </a:solidFill>
                <a:latin typeface="Microsoft YaHei"/>
                <a:cs typeface="Microsoft YaHei"/>
              </a:rPr>
              <a:t> </a:t>
            </a:r>
            <a:r>
              <a:rPr sz="2000" b="0" spc="-10" dirty="0">
                <a:solidFill>
                  <a:srgbClr val="525252"/>
                </a:solidFill>
                <a:latin typeface="Microsoft YaHei"/>
                <a:cs typeface="Microsoft YaHei"/>
              </a:rPr>
              <a:t>-</a:t>
            </a:r>
            <a:r>
              <a:rPr sz="2000" b="0" dirty="0">
                <a:solidFill>
                  <a:srgbClr val="525252"/>
                </a:solidFill>
                <a:latin typeface="Microsoft YaHei"/>
                <a:cs typeface="Microsoft YaHei"/>
              </a:rPr>
              <a:t>C</a:t>
            </a:r>
            <a:r>
              <a:rPr sz="2000" b="0" spc="-10" dirty="0">
                <a:solidFill>
                  <a:srgbClr val="525252"/>
                </a:solidFill>
                <a:latin typeface="Microsoft YaHei"/>
                <a:cs typeface="Microsoft YaHei"/>
              </a:rPr>
              <a:t> </a:t>
            </a:r>
            <a:r>
              <a:rPr sz="2000" b="0" spc="-20" dirty="0">
                <a:solidFill>
                  <a:srgbClr val="525252"/>
                </a:solidFill>
                <a:latin typeface="Microsoft YaHei"/>
                <a:cs typeface="Microsoft YaHei"/>
              </a:rPr>
              <a:t>/opt</a:t>
            </a:r>
            <a:endParaRPr sz="2000">
              <a:latin typeface="Microsoft YaHei"/>
              <a:cs typeface="Microsoft YaHei"/>
            </a:endParaRPr>
          </a:p>
        </p:txBody>
      </p:sp>
      <p:sp>
        <p:nvSpPr>
          <p:cNvPr id="5" name="object 5"/>
          <p:cNvSpPr txBox="1"/>
          <p:nvPr/>
        </p:nvSpPr>
        <p:spPr>
          <a:xfrm>
            <a:off x="2386076" y="2122424"/>
            <a:ext cx="6040120" cy="2160270"/>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6C976A"/>
                </a:solidFill>
                <a:latin typeface="Microsoft YaHei"/>
                <a:cs typeface="Microsoft YaHei"/>
              </a:rPr>
              <a:t>配置环境变量</a:t>
            </a:r>
            <a:r>
              <a:rPr sz="2000" spc="-10" dirty="0">
                <a:solidFill>
                  <a:srgbClr val="6C976A"/>
                </a:solidFill>
                <a:latin typeface="Microsoft YaHei"/>
                <a:cs typeface="Microsoft YaHei"/>
              </a:rPr>
              <a:t>（MAVEN_HOME</a:t>
            </a:r>
            <a:r>
              <a:rPr sz="2000" dirty="0">
                <a:solidFill>
                  <a:srgbClr val="6C976A"/>
                </a:solidFill>
                <a:latin typeface="Microsoft YaHei"/>
                <a:cs typeface="Microsoft YaHei"/>
              </a:rPr>
              <a:t>和</a:t>
            </a:r>
            <a:r>
              <a:rPr sz="2000" spc="-10" dirty="0">
                <a:solidFill>
                  <a:srgbClr val="6C976A"/>
                </a:solidFill>
                <a:latin typeface="Microsoft YaHei"/>
                <a:cs typeface="Microsoft YaHei"/>
              </a:rPr>
              <a:t>PATH）：</a:t>
            </a:r>
            <a:endParaRPr sz="2000">
              <a:latin typeface="Microsoft YaHei"/>
              <a:cs typeface="Microsoft YaHei"/>
            </a:endParaRPr>
          </a:p>
          <a:p>
            <a:pPr marL="12700" marR="5080">
              <a:lnSpc>
                <a:spcPct val="100000"/>
              </a:lnSpc>
            </a:pPr>
            <a:r>
              <a:rPr sz="2000" dirty="0">
                <a:solidFill>
                  <a:srgbClr val="6C976A"/>
                </a:solidFill>
                <a:latin typeface="Microsoft YaHei"/>
                <a:cs typeface="Microsoft YaHei"/>
              </a:rPr>
              <a:t>在</a:t>
            </a:r>
            <a:r>
              <a:rPr sz="2000" spc="-10" dirty="0">
                <a:solidFill>
                  <a:srgbClr val="6C976A"/>
                </a:solidFill>
                <a:latin typeface="Microsoft YaHei"/>
                <a:cs typeface="Microsoft YaHei"/>
              </a:rPr>
              <a:t>/etc/profile.d</a:t>
            </a:r>
            <a:r>
              <a:rPr sz="2000" dirty="0">
                <a:solidFill>
                  <a:srgbClr val="6C976A"/>
                </a:solidFill>
                <a:latin typeface="Microsoft YaHei"/>
                <a:cs typeface="Microsoft YaHei"/>
              </a:rPr>
              <a:t>路径下创建</a:t>
            </a:r>
            <a:r>
              <a:rPr sz="2000" spc="-10" dirty="0">
                <a:solidFill>
                  <a:srgbClr val="6C976A"/>
                </a:solidFill>
                <a:latin typeface="Microsoft YaHei"/>
                <a:cs typeface="Microsoft YaHei"/>
              </a:rPr>
              <a:t>maven.sh</a:t>
            </a:r>
            <a:r>
              <a:rPr sz="2000" spc="-15" dirty="0">
                <a:solidFill>
                  <a:srgbClr val="6C976A"/>
                </a:solidFill>
                <a:latin typeface="Microsoft YaHei"/>
                <a:cs typeface="Microsoft YaHei"/>
              </a:rPr>
              <a:t>文件，并写入</a:t>
            </a:r>
            <a:r>
              <a:rPr sz="2000" spc="-50" dirty="0">
                <a:solidFill>
                  <a:srgbClr val="6C976A"/>
                </a:solidFill>
                <a:latin typeface="Microsoft YaHei"/>
                <a:cs typeface="Microsoft YaHei"/>
              </a:rPr>
              <a:t> </a:t>
            </a:r>
            <a:r>
              <a:rPr sz="2000" dirty="0">
                <a:solidFill>
                  <a:srgbClr val="525252"/>
                </a:solidFill>
                <a:latin typeface="Microsoft YaHei"/>
                <a:cs typeface="Microsoft YaHei"/>
              </a:rPr>
              <a:t>export</a:t>
            </a:r>
            <a:r>
              <a:rPr sz="2000" spc="125" dirty="0">
                <a:solidFill>
                  <a:srgbClr val="525252"/>
                </a:solidFill>
                <a:latin typeface="Microsoft YaHei"/>
                <a:cs typeface="Microsoft YaHei"/>
              </a:rPr>
              <a:t> </a:t>
            </a:r>
            <a:r>
              <a:rPr sz="2000" spc="-10" dirty="0">
                <a:solidFill>
                  <a:srgbClr val="525252"/>
                </a:solidFill>
                <a:latin typeface="Microsoft YaHei"/>
                <a:cs typeface="Microsoft YaHei"/>
              </a:rPr>
              <a:t>MAVEN_HOME=/opt/apache-maven-3.0.5 </a:t>
            </a:r>
            <a:r>
              <a:rPr sz="2000" dirty="0">
                <a:solidFill>
                  <a:srgbClr val="525252"/>
                </a:solidFill>
                <a:latin typeface="Microsoft YaHei"/>
                <a:cs typeface="Microsoft YaHei"/>
              </a:rPr>
              <a:t>export</a:t>
            </a:r>
            <a:r>
              <a:rPr sz="2000" spc="-15" dirty="0">
                <a:solidFill>
                  <a:srgbClr val="525252"/>
                </a:solidFill>
                <a:latin typeface="Microsoft YaHei"/>
                <a:cs typeface="Microsoft YaHei"/>
              </a:rPr>
              <a:t> </a:t>
            </a:r>
            <a:r>
              <a:rPr sz="2000" spc="-10" dirty="0">
                <a:solidFill>
                  <a:srgbClr val="525252"/>
                </a:solidFill>
                <a:latin typeface="Microsoft YaHei"/>
                <a:cs typeface="Microsoft YaHei"/>
              </a:rPr>
              <a:t>PATH=$PATH:${MAVEN_HOME}/bin</a:t>
            </a:r>
            <a:endParaRPr sz="2000">
              <a:latin typeface="Microsoft YaHei"/>
              <a:cs typeface="Microsoft YaHei"/>
            </a:endParaRPr>
          </a:p>
          <a:p>
            <a:pPr marL="12700">
              <a:lnSpc>
                <a:spcPct val="100000"/>
              </a:lnSpc>
            </a:pPr>
            <a:r>
              <a:rPr sz="2000" spc="-25" dirty="0">
                <a:solidFill>
                  <a:srgbClr val="6C976A"/>
                </a:solidFill>
                <a:latin typeface="Microsoft YaHei"/>
                <a:cs typeface="Microsoft YaHei"/>
              </a:rPr>
              <a:t>验证：</a:t>
            </a:r>
            <a:endParaRPr sz="2000">
              <a:latin typeface="Microsoft YaHei"/>
              <a:cs typeface="Microsoft YaHei"/>
            </a:endParaRPr>
          </a:p>
          <a:p>
            <a:pPr marL="12700" marR="3530600">
              <a:lnSpc>
                <a:spcPct val="100000"/>
              </a:lnSpc>
            </a:pPr>
            <a:r>
              <a:rPr sz="2000" dirty="0">
                <a:solidFill>
                  <a:srgbClr val="525252"/>
                </a:solidFill>
                <a:latin typeface="Microsoft YaHei"/>
                <a:cs typeface="Microsoft YaHei"/>
              </a:rPr>
              <a:t>#</a:t>
            </a:r>
            <a:r>
              <a:rPr sz="2000" spc="-30" dirty="0">
                <a:solidFill>
                  <a:srgbClr val="525252"/>
                </a:solidFill>
                <a:latin typeface="Microsoft YaHei"/>
                <a:cs typeface="Microsoft YaHei"/>
              </a:rPr>
              <a:t> </a:t>
            </a:r>
            <a:r>
              <a:rPr sz="2000" dirty="0">
                <a:solidFill>
                  <a:srgbClr val="525252"/>
                </a:solidFill>
                <a:latin typeface="Microsoft YaHei"/>
                <a:cs typeface="Microsoft YaHei"/>
              </a:rPr>
              <a:t>source</a:t>
            </a:r>
            <a:r>
              <a:rPr sz="2000" spc="-25" dirty="0">
                <a:solidFill>
                  <a:srgbClr val="525252"/>
                </a:solidFill>
                <a:latin typeface="Microsoft YaHei"/>
                <a:cs typeface="Microsoft YaHei"/>
              </a:rPr>
              <a:t> </a:t>
            </a:r>
            <a:r>
              <a:rPr sz="2000" spc="-10" dirty="0">
                <a:solidFill>
                  <a:srgbClr val="525252"/>
                </a:solidFill>
                <a:latin typeface="Microsoft YaHei"/>
                <a:cs typeface="Microsoft YaHei"/>
              </a:rPr>
              <a:t>/etc/profile </a:t>
            </a:r>
            <a:r>
              <a:rPr sz="2000" dirty="0">
                <a:solidFill>
                  <a:srgbClr val="525252"/>
                </a:solidFill>
                <a:latin typeface="Microsoft YaHei"/>
                <a:cs typeface="Microsoft YaHei"/>
              </a:rPr>
              <a:t>#</a:t>
            </a:r>
            <a:r>
              <a:rPr sz="2000" spc="-20" dirty="0">
                <a:solidFill>
                  <a:srgbClr val="525252"/>
                </a:solidFill>
                <a:latin typeface="Microsoft YaHei"/>
                <a:cs typeface="Microsoft YaHei"/>
              </a:rPr>
              <a:t> </a:t>
            </a:r>
            <a:r>
              <a:rPr sz="2000" dirty="0">
                <a:solidFill>
                  <a:srgbClr val="525252"/>
                </a:solidFill>
                <a:latin typeface="Microsoft YaHei"/>
                <a:cs typeface="Microsoft YaHei"/>
              </a:rPr>
              <a:t>mvn</a:t>
            </a:r>
            <a:r>
              <a:rPr sz="2000" spc="-5" dirty="0">
                <a:solidFill>
                  <a:srgbClr val="525252"/>
                </a:solidFill>
                <a:latin typeface="Microsoft YaHei"/>
                <a:cs typeface="Microsoft YaHei"/>
              </a:rPr>
              <a:t> </a:t>
            </a:r>
            <a:r>
              <a:rPr sz="2000" spc="-10" dirty="0">
                <a:solidFill>
                  <a:srgbClr val="525252"/>
                </a:solidFill>
                <a:latin typeface="Microsoft YaHei"/>
                <a:cs typeface="Microsoft YaHei"/>
              </a:rPr>
              <a:t>-version</a:t>
            </a:r>
            <a:endParaRPr sz="2000">
              <a:latin typeface="Microsoft YaHei"/>
              <a:cs typeface="Microsoft YaHe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25" dirty="0">
                <a:solidFill>
                  <a:srgbClr val="CCE8CF"/>
                </a:solidFill>
                <a:latin typeface="Microsoft YaHei"/>
                <a:cs typeface="Microsoft YaHei"/>
              </a:rPr>
              <a:t>生态</a:t>
            </a:r>
            <a:endParaRPr sz="1800">
              <a:latin typeface="Microsoft YaHei"/>
              <a:cs typeface="Microsoft YaHei"/>
            </a:endParaRPr>
          </a:p>
        </p:txBody>
      </p:sp>
      <p:sp>
        <p:nvSpPr>
          <p:cNvPr id="3" name="object 3"/>
          <p:cNvSpPr/>
          <p:nvPr/>
        </p:nvSpPr>
        <p:spPr>
          <a:xfrm>
            <a:off x="2132329" y="1840382"/>
            <a:ext cx="7925434" cy="3988435"/>
          </a:xfrm>
          <a:custGeom>
            <a:avLst/>
            <a:gdLst/>
            <a:ahLst/>
            <a:cxnLst/>
            <a:rect l="l" t="t" r="r" b="b"/>
            <a:pathLst>
              <a:path w="7925434" h="3988435">
                <a:moveTo>
                  <a:pt x="0" y="3988308"/>
                </a:moveTo>
                <a:lnTo>
                  <a:pt x="7925434" y="3988308"/>
                </a:lnTo>
                <a:lnTo>
                  <a:pt x="7925434" y="0"/>
                </a:lnTo>
                <a:lnTo>
                  <a:pt x="0" y="0"/>
                </a:lnTo>
                <a:lnTo>
                  <a:pt x="0" y="3988308"/>
                </a:lnTo>
                <a:close/>
              </a:path>
            </a:pathLst>
          </a:custGeom>
          <a:ln w="31750">
            <a:solidFill>
              <a:srgbClr val="6C976A"/>
            </a:solidFill>
          </a:ln>
        </p:spPr>
        <p:txBody>
          <a:bodyPr wrap="square" lIns="0" tIns="0" rIns="0" bIns="0" rtlCol="0"/>
          <a:lstStyle/>
          <a:p>
            <a:endParaRPr/>
          </a:p>
        </p:txBody>
      </p:sp>
      <p:sp>
        <p:nvSpPr>
          <p:cNvPr id="4" name="object 4"/>
          <p:cNvSpPr txBox="1"/>
          <p:nvPr/>
        </p:nvSpPr>
        <p:spPr>
          <a:xfrm>
            <a:off x="2412619" y="2007489"/>
            <a:ext cx="7418705" cy="3317875"/>
          </a:xfrm>
          <a:prstGeom prst="rect">
            <a:avLst/>
          </a:prstGeom>
        </p:spPr>
        <p:txBody>
          <a:bodyPr vert="horz" wrap="square" lIns="0" tIns="12700" rIns="0" bIns="0" rtlCol="0">
            <a:spAutoFit/>
          </a:bodyPr>
          <a:lstStyle/>
          <a:p>
            <a:pPr marL="469900" marR="68580" indent="-457200">
              <a:lnSpc>
                <a:spcPct val="100000"/>
              </a:lnSpc>
              <a:spcBef>
                <a:spcPts val="100"/>
              </a:spcBef>
              <a:buAutoNum type="arabicPeriod"/>
              <a:tabLst>
                <a:tab pos="469900" algn="l"/>
              </a:tabLst>
            </a:pPr>
            <a:r>
              <a:rPr sz="2400" spc="-25" dirty="0">
                <a:solidFill>
                  <a:srgbClr val="6C976A"/>
                </a:solidFill>
                <a:latin typeface="Microsoft YaHei"/>
                <a:cs typeface="Microsoft YaHei"/>
              </a:rPr>
              <a:t>2008</a:t>
            </a:r>
            <a:r>
              <a:rPr sz="2400" dirty="0">
                <a:solidFill>
                  <a:srgbClr val="6C976A"/>
                </a:solidFill>
                <a:latin typeface="Microsoft YaHei"/>
                <a:cs typeface="Microsoft YaHei"/>
              </a:rPr>
              <a:t>年成立的</a:t>
            </a:r>
            <a:r>
              <a:rPr sz="2400" spc="-10" dirty="0">
                <a:solidFill>
                  <a:srgbClr val="6C976A"/>
                </a:solidFill>
                <a:latin typeface="Microsoft YaHei"/>
                <a:cs typeface="Microsoft YaHei"/>
              </a:rPr>
              <a:t>Cloudera</a:t>
            </a:r>
            <a:r>
              <a:rPr sz="2400" dirty="0">
                <a:solidFill>
                  <a:srgbClr val="6C976A"/>
                </a:solidFill>
                <a:latin typeface="Microsoft YaHei"/>
                <a:cs typeface="Microsoft YaHei"/>
              </a:rPr>
              <a:t>是最早将</a:t>
            </a:r>
            <a:r>
              <a:rPr sz="2400" spc="-25" dirty="0">
                <a:solidFill>
                  <a:srgbClr val="6C976A"/>
                </a:solidFill>
                <a:latin typeface="Microsoft YaHei"/>
                <a:cs typeface="Microsoft YaHei"/>
              </a:rPr>
              <a:t>Hadoop</a:t>
            </a:r>
            <a:r>
              <a:rPr sz="2400" spc="-15" dirty="0">
                <a:solidFill>
                  <a:srgbClr val="6C976A"/>
                </a:solidFill>
                <a:latin typeface="Microsoft YaHei"/>
                <a:cs typeface="Microsoft YaHei"/>
              </a:rPr>
              <a:t>商用的公</a:t>
            </a:r>
            <a:r>
              <a:rPr sz="2400" dirty="0">
                <a:solidFill>
                  <a:srgbClr val="6C976A"/>
                </a:solidFill>
                <a:latin typeface="Microsoft YaHei"/>
                <a:cs typeface="Microsoft YaHei"/>
              </a:rPr>
              <a:t>司，为合作伙伴提供</a:t>
            </a:r>
            <a:r>
              <a:rPr sz="2400" spc="-25" dirty="0">
                <a:solidFill>
                  <a:srgbClr val="6C976A"/>
                </a:solidFill>
                <a:latin typeface="Microsoft YaHei"/>
                <a:cs typeface="Microsoft YaHei"/>
              </a:rPr>
              <a:t>Hadoop</a:t>
            </a:r>
            <a:r>
              <a:rPr sz="2400" spc="-10" dirty="0">
                <a:solidFill>
                  <a:srgbClr val="6C976A"/>
                </a:solidFill>
                <a:latin typeface="Microsoft YaHei"/>
                <a:cs typeface="Microsoft YaHei"/>
              </a:rPr>
              <a:t>的商用解决方案，主</a:t>
            </a:r>
            <a:r>
              <a:rPr sz="2400" spc="-15" dirty="0">
                <a:solidFill>
                  <a:srgbClr val="6C976A"/>
                </a:solidFill>
                <a:latin typeface="Microsoft YaHei"/>
                <a:cs typeface="Microsoft YaHei"/>
              </a:rPr>
              <a:t>要包括支持、咨询服务、培训。</a:t>
            </a:r>
            <a:endParaRPr sz="2400">
              <a:latin typeface="Microsoft YaHei"/>
              <a:cs typeface="Microsoft YaHei"/>
            </a:endParaRPr>
          </a:p>
          <a:p>
            <a:pPr marL="469900" marR="315595" indent="-457200">
              <a:lnSpc>
                <a:spcPct val="100000"/>
              </a:lnSpc>
              <a:buAutoNum type="arabicPeriod"/>
              <a:tabLst>
                <a:tab pos="469900" algn="l"/>
              </a:tabLst>
            </a:pPr>
            <a:r>
              <a:rPr sz="2400" spc="-25" dirty="0">
                <a:solidFill>
                  <a:srgbClr val="6C976A"/>
                </a:solidFill>
                <a:latin typeface="Microsoft YaHei"/>
                <a:cs typeface="Microsoft YaHei"/>
              </a:rPr>
              <a:t>2009</a:t>
            </a:r>
            <a:r>
              <a:rPr sz="2400" dirty="0">
                <a:solidFill>
                  <a:srgbClr val="6C976A"/>
                </a:solidFill>
                <a:latin typeface="Microsoft YaHei"/>
                <a:cs typeface="Microsoft YaHei"/>
              </a:rPr>
              <a:t>年</a:t>
            </a:r>
            <a:r>
              <a:rPr sz="2400" spc="-20" dirty="0">
                <a:solidFill>
                  <a:srgbClr val="6C976A"/>
                </a:solidFill>
                <a:latin typeface="Microsoft YaHei"/>
                <a:cs typeface="Microsoft YaHei"/>
              </a:rPr>
              <a:t>Hadoop</a:t>
            </a:r>
            <a:r>
              <a:rPr sz="2400" dirty="0">
                <a:solidFill>
                  <a:srgbClr val="6C976A"/>
                </a:solidFill>
                <a:latin typeface="Microsoft YaHei"/>
                <a:cs typeface="Microsoft YaHei"/>
              </a:rPr>
              <a:t>的创始人Doug</a:t>
            </a:r>
            <a:r>
              <a:rPr sz="2400" spc="135" dirty="0">
                <a:solidFill>
                  <a:srgbClr val="6C976A"/>
                </a:solidFill>
                <a:latin typeface="Microsoft YaHei"/>
                <a:cs typeface="Microsoft YaHei"/>
              </a:rPr>
              <a:t> </a:t>
            </a:r>
            <a:r>
              <a:rPr sz="2400" spc="-10" dirty="0">
                <a:solidFill>
                  <a:srgbClr val="6C976A"/>
                </a:solidFill>
                <a:latin typeface="Microsoft YaHei"/>
                <a:cs typeface="Microsoft YaHei"/>
              </a:rPr>
              <a:t>Cutting</a:t>
            </a:r>
            <a:r>
              <a:rPr sz="2400" spc="-15" dirty="0">
                <a:solidFill>
                  <a:srgbClr val="6C976A"/>
                </a:solidFill>
                <a:latin typeface="Microsoft YaHei"/>
                <a:cs typeface="Microsoft YaHei"/>
              </a:rPr>
              <a:t>也加盟了</a:t>
            </a:r>
            <a:r>
              <a:rPr sz="2400" spc="-50" dirty="0">
                <a:solidFill>
                  <a:srgbClr val="6C976A"/>
                </a:solidFill>
                <a:latin typeface="Microsoft YaHei"/>
                <a:cs typeface="Microsoft YaHei"/>
              </a:rPr>
              <a:t> </a:t>
            </a:r>
            <a:r>
              <a:rPr sz="2400" spc="-10" dirty="0">
                <a:solidFill>
                  <a:srgbClr val="6C976A"/>
                </a:solidFill>
                <a:latin typeface="Microsoft YaHei"/>
                <a:cs typeface="Microsoft YaHei"/>
              </a:rPr>
              <a:t>Cloudera</a:t>
            </a:r>
            <a:r>
              <a:rPr sz="2400" dirty="0">
                <a:solidFill>
                  <a:srgbClr val="6C976A"/>
                </a:solidFill>
                <a:latin typeface="Microsoft YaHei"/>
                <a:cs typeface="Microsoft YaHei"/>
              </a:rPr>
              <a:t>公司。</a:t>
            </a:r>
            <a:r>
              <a:rPr sz="2400" spc="-10" dirty="0">
                <a:solidFill>
                  <a:srgbClr val="6C976A"/>
                </a:solidFill>
                <a:latin typeface="Microsoft YaHei"/>
                <a:cs typeface="Microsoft YaHei"/>
              </a:rPr>
              <a:t>Cloudera</a:t>
            </a:r>
            <a:r>
              <a:rPr sz="2400" dirty="0">
                <a:solidFill>
                  <a:srgbClr val="6C976A"/>
                </a:solidFill>
                <a:latin typeface="Microsoft YaHei"/>
                <a:cs typeface="Microsoft YaHei"/>
              </a:rPr>
              <a:t>产品主要为</a:t>
            </a:r>
            <a:r>
              <a:rPr sz="2400" spc="-10" dirty="0">
                <a:solidFill>
                  <a:srgbClr val="6C976A"/>
                </a:solidFill>
                <a:latin typeface="Microsoft YaHei"/>
                <a:cs typeface="Microsoft YaHei"/>
              </a:rPr>
              <a:t>CDH</a:t>
            </a:r>
            <a:r>
              <a:rPr sz="2400" spc="-50" dirty="0">
                <a:solidFill>
                  <a:srgbClr val="6C976A"/>
                </a:solidFill>
                <a:latin typeface="Microsoft YaHei"/>
                <a:cs typeface="Microsoft YaHei"/>
              </a:rPr>
              <a:t>、 </a:t>
            </a:r>
            <a:r>
              <a:rPr sz="2400" dirty="0">
                <a:solidFill>
                  <a:srgbClr val="6C976A"/>
                </a:solidFill>
                <a:latin typeface="Microsoft YaHei"/>
                <a:cs typeface="Microsoft YaHei"/>
              </a:rPr>
              <a:t>Cloudera</a:t>
            </a:r>
            <a:r>
              <a:rPr sz="2400" spc="20" dirty="0">
                <a:solidFill>
                  <a:srgbClr val="6C976A"/>
                </a:solidFill>
                <a:latin typeface="Microsoft YaHei"/>
                <a:cs typeface="Microsoft YaHei"/>
              </a:rPr>
              <a:t> </a:t>
            </a:r>
            <a:r>
              <a:rPr sz="2400" spc="-10" dirty="0">
                <a:solidFill>
                  <a:srgbClr val="6C976A"/>
                </a:solidFill>
                <a:latin typeface="Microsoft YaHei"/>
                <a:cs typeface="Microsoft YaHei"/>
              </a:rPr>
              <a:t>Manager</a:t>
            </a:r>
            <a:r>
              <a:rPr sz="2400" dirty="0">
                <a:solidFill>
                  <a:srgbClr val="6C976A"/>
                </a:solidFill>
                <a:latin typeface="Microsoft YaHei"/>
                <a:cs typeface="Microsoft YaHei"/>
              </a:rPr>
              <a:t>、Cloudera</a:t>
            </a:r>
            <a:r>
              <a:rPr sz="2400" spc="25" dirty="0">
                <a:solidFill>
                  <a:srgbClr val="6C976A"/>
                </a:solidFill>
                <a:latin typeface="Microsoft YaHei"/>
                <a:cs typeface="Microsoft YaHei"/>
              </a:rPr>
              <a:t> </a:t>
            </a:r>
            <a:r>
              <a:rPr sz="2400" spc="-20" dirty="0">
                <a:solidFill>
                  <a:srgbClr val="6C976A"/>
                </a:solidFill>
                <a:latin typeface="Microsoft YaHei"/>
                <a:cs typeface="Microsoft YaHei"/>
              </a:rPr>
              <a:t>Support</a:t>
            </a:r>
            <a:r>
              <a:rPr sz="2400" spc="-50" dirty="0">
                <a:solidFill>
                  <a:srgbClr val="6C976A"/>
                </a:solidFill>
                <a:latin typeface="Microsoft YaHei"/>
                <a:cs typeface="Microsoft YaHei"/>
              </a:rPr>
              <a:t>。</a:t>
            </a:r>
            <a:endParaRPr sz="2400">
              <a:latin typeface="Microsoft YaHei"/>
              <a:cs typeface="Microsoft YaHei"/>
            </a:endParaRPr>
          </a:p>
          <a:p>
            <a:pPr marL="469900" marR="5080" indent="-457200">
              <a:lnSpc>
                <a:spcPct val="100000"/>
              </a:lnSpc>
              <a:buAutoNum type="arabicPeriod"/>
              <a:tabLst>
                <a:tab pos="469900" algn="l"/>
              </a:tabLst>
            </a:pPr>
            <a:r>
              <a:rPr sz="2400" spc="-10" dirty="0">
                <a:solidFill>
                  <a:srgbClr val="6C976A"/>
                </a:solidFill>
                <a:latin typeface="Microsoft YaHei"/>
                <a:cs typeface="Microsoft YaHei"/>
              </a:rPr>
              <a:t>CDH是Cloudera的</a:t>
            </a:r>
            <a:r>
              <a:rPr sz="2400" spc="-25" dirty="0">
                <a:solidFill>
                  <a:srgbClr val="6C976A"/>
                </a:solidFill>
                <a:latin typeface="Microsoft YaHei"/>
                <a:cs typeface="Microsoft YaHei"/>
              </a:rPr>
              <a:t>Hadoop</a:t>
            </a:r>
            <a:r>
              <a:rPr sz="2400" spc="-15" dirty="0">
                <a:solidFill>
                  <a:srgbClr val="6C976A"/>
                </a:solidFill>
                <a:latin typeface="Microsoft YaHei"/>
                <a:cs typeface="Microsoft YaHei"/>
              </a:rPr>
              <a:t>发行版本，完全开源，</a:t>
            </a:r>
            <a:r>
              <a:rPr sz="2400" dirty="0">
                <a:solidFill>
                  <a:srgbClr val="6C976A"/>
                </a:solidFill>
                <a:latin typeface="Microsoft YaHei"/>
                <a:cs typeface="Microsoft YaHei"/>
              </a:rPr>
              <a:t>比Apache</a:t>
            </a:r>
            <a:r>
              <a:rPr sz="2400" spc="-30" dirty="0">
                <a:solidFill>
                  <a:srgbClr val="6C976A"/>
                </a:solidFill>
                <a:latin typeface="Microsoft YaHei"/>
                <a:cs typeface="Microsoft YaHei"/>
              </a:rPr>
              <a:t> </a:t>
            </a:r>
            <a:r>
              <a:rPr sz="2400" spc="-20" dirty="0">
                <a:solidFill>
                  <a:srgbClr val="6C976A"/>
                </a:solidFill>
                <a:latin typeface="Microsoft YaHei"/>
                <a:cs typeface="Microsoft YaHei"/>
              </a:rPr>
              <a:t>Hadoop</a:t>
            </a:r>
            <a:r>
              <a:rPr sz="2400" spc="-5" dirty="0">
                <a:solidFill>
                  <a:srgbClr val="6C976A"/>
                </a:solidFill>
                <a:latin typeface="Microsoft YaHei"/>
                <a:cs typeface="Microsoft YaHei"/>
              </a:rPr>
              <a:t>在兼容性、安全性、稳定性上有</a:t>
            </a:r>
            <a:r>
              <a:rPr sz="2400" spc="-15" dirty="0">
                <a:solidFill>
                  <a:srgbClr val="6C976A"/>
                </a:solidFill>
                <a:latin typeface="Microsoft YaHei"/>
                <a:cs typeface="Microsoft YaHei"/>
              </a:rPr>
              <a:t>所增强。</a:t>
            </a:r>
            <a:endParaRPr sz="2400">
              <a:latin typeface="Microsoft YaHei"/>
              <a:cs typeface="Microsoft YaHei"/>
            </a:endParaRPr>
          </a:p>
        </p:txBody>
      </p:sp>
      <p:sp>
        <p:nvSpPr>
          <p:cNvPr id="5" name="object 5"/>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dirty="0">
                <a:solidFill>
                  <a:srgbClr val="6C976A"/>
                </a:solidFill>
                <a:latin typeface="Microsoft YaHei"/>
                <a:cs typeface="Microsoft YaHei"/>
              </a:rPr>
              <a:t>Cloudera</a:t>
            </a:r>
            <a:r>
              <a:rPr sz="2800" b="0" spc="-114" dirty="0">
                <a:solidFill>
                  <a:srgbClr val="6C976A"/>
                </a:solidFill>
                <a:latin typeface="Microsoft YaHei"/>
                <a:cs typeface="Microsoft YaHei"/>
              </a:rPr>
              <a:t> </a:t>
            </a:r>
            <a:r>
              <a:rPr sz="2800" b="0" spc="-10" dirty="0">
                <a:solidFill>
                  <a:srgbClr val="6C976A"/>
                </a:solidFill>
                <a:latin typeface="Microsoft YaHei"/>
                <a:cs typeface="Microsoft YaHei"/>
              </a:rPr>
              <a:t>Hadoop</a:t>
            </a:r>
            <a:endParaRPr sz="2800">
              <a:latin typeface="Microsoft YaHei"/>
              <a:cs typeface="Microsoft YaHei"/>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dirty="0">
                <a:solidFill>
                  <a:srgbClr val="CCE8CF"/>
                </a:solidFill>
              </a:rPr>
              <a:t>jar</a:t>
            </a:r>
            <a:r>
              <a:rPr sz="1800" spc="-20" dirty="0">
                <a:solidFill>
                  <a:srgbClr val="CCE8CF"/>
                </a:solidFill>
              </a:rPr>
              <a:t>包安装</a:t>
            </a:r>
            <a:endParaRPr sz="1800"/>
          </a:p>
        </p:txBody>
      </p:sp>
      <p:sp>
        <p:nvSpPr>
          <p:cNvPr id="3" name="object 3"/>
          <p:cNvSpPr txBox="1"/>
          <p:nvPr/>
        </p:nvSpPr>
        <p:spPr>
          <a:xfrm>
            <a:off x="2132329" y="965225"/>
            <a:ext cx="7925434" cy="4863465"/>
          </a:xfrm>
          <a:prstGeom prst="rect">
            <a:avLst/>
          </a:prstGeom>
          <a:ln w="31750">
            <a:solidFill>
              <a:srgbClr val="6C976A"/>
            </a:solidFill>
          </a:ln>
        </p:spPr>
        <p:txBody>
          <a:bodyPr vert="horz" wrap="square" lIns="0" tIns="24130" rIns="0" bIns="0" rtlCol="0">
            <a:spAutoFit/>
          </a:bodyPr>
          <a:lstStyle/>
          <a:p>
            <a:pPr>
              <a:lnSpc>
                <a:spcPct val="100000"/>
              </a:lnSpc>
              <a:spcBef>
                <a:spcPts val="190"/>
              </a:spcBef>
            </a:pPr>
            <a:endParaRPr sz="1600">
              <a:latin typeface="Times New Roman"/>
              <a:cs typeface="Times New Roman"/>
            </a:endParaRPr>
          </a:p>
          <a:p>
            <a:pPr marL="266065" marR="6813550" indent="523875">
              <a:lnSpc>
                <a:spcPct val="100000"/>
              </a:lnSpc>
              <a:buSzPct val="93750"/>
              <a:buAutoNum type="arabicPlain" startAt="3"/>
              <a:tabLst>
                <a:tab pos="789940" algn="l"/>
              </a:tabLst>
            </a:pPr>
            <a:r>
              <a:rPr sz="1600" spc="-25" dirty="0">
                <a:solidFill>
                  <a:srgbClr val="6C976A"/>
                </a:solidFill>
                <a:latin typeface="Microsoft YaHei"/>
                <a:cs typeface="Microsoft YaHei"/>
              </a:rPr>
              <a:t>ant</a:t>
            </a:r>
            <a:r>
              <a:rPr sz="1600" spc="-35" dirty="0">
                <a:solidFill>
                  <a:srgbClr val="6C976A"/>
                </a:solidFill>
                <a:latin typeface="Microsoft YaHei"/>
                <a:cs typeface="Microsoft YaHei"/>
              </a:rPr>
              <a:t>解压：</a:t>
            </a:r>
            <a:endParaRPr sz="1600">
              <a:latin typeface="Microsoft YaHei"/>
              <a:cs typeface="Microsoft YaHei"/>
            </a:endParaRPr>
          </a:p>
          <a:p>
            <a:pPr marL="266065">
              <a:lnSpc>
                <a:spcPct val="100000"/>
              </a:lnSpc>
            </a:pPr>
            <a:r>
              <a:rPr sz="1600" dirty="0">
                <a:solidFill>
                  <a:srgbClr val="525252"/>
                </a:solidFill>
                <a:latin typeface="Microsoft YaHei"/>
                <a:cs typeface="Microsoft YaHei"/>
              </a:rPr>
              <a:t>#</a:t>
            </a:r>
            <a:r>
              <a:rPr sz="1600" spc="-10" dirty="0">
                <a:solidFill>
                  <a:srgbClr val="525252"/>
                </a:solidFill>
                <a:latin typeface="Microsoft YaHei"/>
                <a:cs typeface="Microsoft YaHei"/>
              </a:rPr>
              <a:t> </a:t>
            </a:r>
            <a:r>
              <a:rPr sz="1600" dirty="0">
                <a:solidFill>
                  <a:srgbClr val="525252"/>
                </a:solidFill>
                <a:latin typeface="Microsoft YaHei"/>
                <a:cs typeface="Microsoft YaHei"/>
              </a:rPr>
              <a:t>tar -zxvf</a:t>
            </a:r>
            <a:r>
              <a:rPr sz="1600" spc="-20" dirty="0">
                <a:solidFill>
                  <a:srgbClr val="525252"/>
                </a:solidFill>
                <a:latin typeface="Microsoft YaHei"/>
                <a:cs typeface="Microsoft YaHei"/>
              </a:rPr>
              <a:t> </a:t>
            </a:r>
            <a:r>
              <a:rPr sz="1600" spc="-10" dirty="0">
                <a:solidFill>
                  <a:srgbClr val="525252"/>
                </a:solidFill>
                <a:latin typeface="Microsoft YaHei"/>
                <a:cs typeface="Microsoft YaHei"/>
              </a:rPr>
              <a:t>apache-ant-1.9.9-</a:t>
            </a:r>
            <a:r>
              <a:rPr sz="1600" dirty="0">
                <a:solidFill>
                  <a:srgbClr val="525252"/>
                </a:solidFill>
                <a:latin typeface="Microsoft YaHei"/>
                <a:cs typeface="Microsoft YaHei"/>
              </a:rPr>
              <a:t>bin.tar.gz</a:t>
            </a:r>
            <a:r>
              <a:rPr sz="1600" spc="25" dirty="0">
                <a:solidFill>
                  <a:srgbClr val="525252"/>
                </a:solidFill>
                <a:latin typeface="Microsoft YaHei"/>
                <a:cs typeface="Microsoft YaHei"/>
              </a:rPr>
              <a:t> </a:t>
            </a:r>
            <a:r>
              <a:rPr sz="1600" dirty="0">
                <a:solidFill>
                  <a:srgbClr val="525252"/>
                </a:solidFill>
                <a:latin typeface="Microsoft YaHei"/>
                <a:cs typeface="Microsoft YaHei"/>
              </a:rPr>
              <a:t>-C</a:t>
            </a:r>
            <a:r>
              <a:rPr sz="1600" spc="-5" dirty="0">
                <a:solidFill>
                  <a:srgbClr val="525252"/>
                </a:solidFill>
                <a:latin typeface="Microsoft YaHei"/>
                <a:cs typeface="Microsoft YaHei"/>
              </a:rPr>
              <a:t> </a:t>
            </a:r>
            <a:r>
              <a:rPr sz="1600" spc="-20" dirty="0">
                <a:solidFill>
                  <a:srgbClr val="525252"/>
                </a:solidFill>
                <a:latin typeface="Microsoft YaHei"/>
                <a:cs typeface="Microsoft YaHei"/>
              </a:rPr>
              <a:t>/opt</a:t>
            </a:r>
            <a:endParaRPr sz="1600">
              <a:latin typeface="Microsoft YaHei"/>
              <a:cs typeface="Microsoft YaHei"/>
            </a:endParaRPr>
          </a:p>
          <a:p>
            <a:pPr marL="266065">
              <a:lnSpc>
                <a:spcPct val="100000"/>
              </a:lnSpc>
            </a:pPr>
            <a:r>
              <a:rPr sz="1600" spc="-30" dirty="0">
                <a:solidFill>
                  <a:srgbClr val="6C976A"/>
                </a:solidFill>
                <a:latin typeface="Microsoft YaHei"/>
                <a:cs typeface="Microsoft YaHei"/>
              </a:rPr>
              <a:t>配置环境变量</a:t>
            </a:r>
            <a:r>
              <a:rPr sz="1600" spc="-10" dirty="0">
                <a:solidFill>
                  <a:srgbClr val="6C976A"/>
                </a:solidFill>
                <a:latin typeface="Microsoft YaHei"/>
                <a:cs typeface="Microsoft YaHei"/>
              </a:rPr>
              <a:t>（ANT_HOME</a:t>
            </a:r>
            <a:r>
              <a:rPr sz="1600" spc="-30" dirty="0">
                <a:solidFill>
                  <a:srgbClr val="6C976A"/>
                </a:solidFill>
                <a:latin typeface="Microsoft YaHei"/>
                <a:cs typeface="Microsoft YaHei"/>
              </a:rPr>
              <a:t>和</a:t>
            </a:r>
            <a:r>
              <a:rPr sz="1600" spc="-10" dirty="0">
                <a:solidFill>
                  <a:srgbClr val="6C976A"/>
                </a:solidFill>
                <a:latin typeface="Microsoft YaHei"/>
                <a:cs typeface="Microsoft YaHei"/>
              </a:rPr>
              <a:t>PATH）：</a:t>
            </a:r>
            <a:endParaRPr sz="1600">
              <a:latin typeface="Microsoft YaHei"/>
              <a:cs typeface="Microsoft YaHei"/>
            </a:endParaRPr>
          </a:p>
          <a:p>
            <a:pPr marL="266065" marR="3359150">
              <a:lnSpc>
                <a:spcPct val="100000"/>
              </a:lnSpc>
            </a:pPr>
            <a:r>
              <a:rPr sz="1600" spc="-25" dirty="0">
                <a:solidFill>
                  <a:srgbClr val="6C976A"/>
                </a:solidFill>
                <a:latin typeface="Microsoft YaHei"/>
                <a:cs typeface="Microsoft YaHei"/>
              </a:rPr>
              <a:t>在</a:t>
            </a:r>
            <a:r>
              <a:rPr sz="1600" spc="-10" dirty="0">
                <a:solidFill>
                  <a:srgbClr val="6C976A"/>
                </a:solidFill>
                <a:latin typeface="Microsoft YaHei"/>
                <a:cs typeface="Microsoft YaHei"/>
              </a:rPr>
              <a:t>/etc/profile.d</a:t>
            </a:r>
            <a:r>
              <a:rPr sz="1600" spc="-25" dirty="0">
                <a:solidFill>
                  <a:srgbClr val="6C976A"/>
                </a:solidFill>
                <a:latin typeface="Microsoft YaHei"/>
                <a:cs typeface="Microsoft YaHei"/>
              </a:rPr>
              <a:t>路径下创建</a:t>
            </a:r>
            <a:r>
              <a:rPr sz="1600" spc="-10" dirty="0">
                <a:solidFill>
                  <a:srgbClr val="6C976A"/>
                </a:solidFill>
                <a:latin typeface="Microsoft YaHei"/>
                <a:cs typeface="Microsoft YaHei"/>
              </a:rPr>
              <a:t>ant.sh</a:t>
            </a:r>
            <a:r>
              <a:rPr sz="1600" spc="-30" dirty="0">
                <a:solidFill>
                  <a:srgbClr val="6C976A"/>
                </a:solidFill>
                <a:latin typeface="Microsoft YaHei"/>
                <a:cs typeface="Microsoft YaHei"/>
              </a:rPr>
              <a:t>文件，并写入</a:t>
            </a:r>
            <a:r>
              <a:rPr sz="1600" spc="-50" dirty="0">
                <a:solidFill>
                  <a:srgbClr val="6C976A"/>
                </a:solidFill>
                <a:latin typeface="Microsoft YaHei"/>
                <a:cs typeface="Microsoft YaHei"/>
              </a:rPr>
              <a:t> </a:t>
            </a:r>
            <a:r>
              <a:rPr sz="1600" dirty="0">
                <a:solidFill>
                  <a:srgbClr val="525252"/>
                </a:solidFill>
                <a:latin typeface="Microsoft YaHei"/>
                <a:cs typeface="Microsoft YaHei"/>
              </a:rPr>
              <a:t>export</a:t>
            </a:r>
            <a:r>
              <a:rPr sz="1600" spc="40" dirty="0">
                <a:solidFill>
                  <a:srgbClr val="525252"/>
                </a:solidFill>
                <a:latin typeface="Microsoft YaHei"/>
                <a:cs typeface="Microsoft YaHei"/>
              </a:rPr>
              <a:t> </a:t>
            </a:r>
            <a:r>
              <a:rPr sz="1600" spc="-10" dirty="0">
                <a:solidFill>
                  <a:srgbClr val="525252"/>
                </a:solidFill>
                <a:latin typeface="Microsoft YaHei"/>
                <a:cs typeface="Microsoft YaHei"/>
              </a:rPr>
              <a:t>ANT_HOME=/opt/apache-ant-1.9.9 </a:t>
            </a:r>
            <a:r>
              <a:rPr sz="1600" dirty="0">
                <a:solidFill>
                  <a:srgbClr val="525252"/>
                </a:solidFill>
                <a:latin typeface="Microsoft YaHei"/>
                <a:cs typeface="Microsoft YaHei"/>
              </a:rPr>
              <a:t>export</a:t>
            </a:r>
            <a:r>
              <a:rPr sz="1600" spc="-40" dirty="0">
                <a:solidFill>
                  <a:srgbClr val="525252"/>
                </a:solidFill>
                <a:latin typeface="Microsoft YaHei"/>
                <a:cs typeface="Microsoft YaHei"/>
              </a:rPr>
              <a:t> </a:t>
            </a:r>
            <a:r>
              <a:rPr sz="1600" spc="-10" dirty="0">
                <a:solidFill>
                  <a:srgbClr val="525252"/>
                </a:solidFill>
                <a:latin typeface="Microsoft YaHei"/>
                <a:cs typeface="Microsoft YaHei"/>
              </a:rPr>
              <a:t>PATH=$PATH:${ANT_HOME}/bin</a:t>
            </a:r>
            <a:endParaRPr sz="1600">
              <a:latin typeface="Microsoft YaHei"/>
              <a:cs typeface="Microsoft YaHei"/>
            </a:endParaRPr>
          </a:p>
          <a:p>
            <a:pPr marL="266065">
              <a:lnSpc>
                <a:spcPct val="100000"/>
              </a:lnSpc>
            </a:pPr>
            <a:r>
              <a:rPr sz="1600" spc="-35" dirty="0">
                <a:solidFill>
                  <a:srgbClr val="6C976A"/>
                </a:solidFill>
                <a:latin typeface="Microsoft YaHei"/>
                <a:cs typeface="Microsoft YaHei"/>
              </a:rPr>
              <a:t>验证：</a:t>
            </a:r>
            <a:endParaRPr sz="1600">
              <a:latin typeface="Microsoft YaHei"/>
              <a:cs typeface="Microsoft YaHei"/>
            </a:endParaRPr>
          </a:p>
          <a:p>
            <a:pPr marL="266065">
              <a:lnSpc>
                <a:spcPct val="100000"/>
              </a:lnSpc>
            </a:pPr>
            <a:r>
              <a:rPr sz="1600" dirty="0">
                <a:solidFill>
                  <a:srgbClr val="525252"/>
                </a:solidFill>
                <a:latin typeface="Microsoft YaHei"/>
                <a:cs typeface="Microsoft YaHei"/>
              </a:rPr>
              <a:t>#</a:t>
            </a:r>
            <a:r>
              <a:rPr sz="1600" spc="-20" dirty="0">
                <a:solidFill>
                  <a:srgbClr val="525252"/>
                </a:solidFill>
                <a:latin typeface="Microsoft YaHei"/>
                <a:cs typeface="Microsoft YaHei"/>
              </a:rPr>
              <a:t> </a:t>
            </a:r>
            <a:r>
              <a:rPr sz="1600" dirty="0">
                <a:solidFill>
                  <a:srgbClr val="525252"/>
                </a:solidFill>
                <a:latin typeface="Microsoft YaHei"/>
                <a:cs typeface="Microsoft YaHei"/>
              </a:rPr>
              <a:t>source</a:t>
            </a:r>
            <a:r>
              <a:rPr sz="1600" spc="-30" dirty="0">
                <a:solidFill>
                  <a:srgbClr val="525252"/>
                </a:solidFill>
                <a:latin typeface="Microsoft YaHei"/>
                <a:cs typeface="Microsoft YaHei"/>
              </a:rPr>
              <a:t> </a:t>
            </a:r>
            <a:r>
              <a:rPr sz="1600" spc="-10" dirty="0">
                <a:solidFill>
                  <a:srgbClr val="525252"/>
                </a:solidFill>
                <a:latin typeface="Microsoft YaHei"/>
                <a:cs typeface="Microsoft YaHei"/>
              </a:rPr>
              <a:t>/etc/profile</a:t>
            </a:r>
            <a:endParaRPr sz="1600">
              <a:latin typeface="Microsoft YaHei"/>
              <a:cs typeface="Microsoft YaHei"/>
            </a:endParaRPr>
          </a:p>
          <a:p>
            <a:pPr marL="266065">
              <a:lnSpc>
                <a:spcPct val="100000"/>
              </a:lnSpc>
            </a:pPr>
            <a:r>
              <a:rPr sz="1600" dirty="0">
                <a:solidFill>
                  <a:srgbClr val="525252"/>
                </a:solidFill>
                <a:latin typeface="Microsoft YaHei"/>
                <a:cs typeface="Microsoft YaHei"/>
              </a:rPr>
              <a:t>#</a:t>
            </a:r>
            <a:r>
              <a:rPr sz="1600" spc="-15" dirty="0">
                <a:solidFill>
                  <a:srgbClr val="525252"/>
                </a:solidFill>
                <a:latin typeface="Microsoft YaHei"/>
                <a:cs typeface="Microsoft YaHei"/>
              </a:rPr>
              <a:t> </a:t>
            </a:r>
            <a:r>
              <a:rPr sz="1600" dirty="0">
                <a:solidFill>
                  <a:srgbClr val="525252"/>
                </a:solidFill>
                <a:latin typeface="Microsoft YaHei"/>
                <a:cs typeface="Microsoft YaHei"/>
              </a:rPr>
              <a:t>ant</a:t>
            </a:r>
            <a:r>
              <a:rPr sz="1600" spc="-5" dirty="0">
                <a:solidFill>
                  <a:srgbClr val="525252"/>
                </a:solidFill>
                <a:latin typeface="Microsoft YaHei"/>
                <a:cs typeface="Microsoft YaHei"/>
              </a:rPr>
              <a:t> </a:t>
            </a:r>
            <a:r>
              <a:rPr sz="1600" dirty="0">
                <a:solidFill>
                  <a:srgbClr val="525252"/>
                </a:solidFill>
                <a:latin typeface="Microsoft YaHei"/>
                <a:cs typeface="Microsoft YaHei"/>
              </a:rPr>
              <a:t>-</a:t>
            </a:r>
            <a:r>
              <a:rPr sz="1600" spc="-10" dirty="0">
                <a:solidFill>
                  <a:srgbClr val="525252"/>
                </a:solidFill>
                <a:latin typeface="Microsoft YaHei"/>
                <a:cs typeface="Microsoft YaHei"/>
              </a:rPr>
              <a:t>version</a:t>
            </a:r>
            <a:endParaRPr sz="1600">
              <a:latin typeface="Microsoft YaHei"/>
              <a:cs typeface="Microsoft YaHei"/>
            </a:endParaRPr>
          </a:p>
          <a:p>
            <a:pPr marL="266065" marR="4763770" indent="523875" algn="just">
              <a:lnSpc>
                <a:spcPct val="100000"/>
              </a:lnSpc>
              <a:spcBef>
                <a:spcPts val="1920"/>
              </a:spcBef>
              <a:buSzPct val="93750"/>
              <a:buAutoNum type="arabicPlain" startAt="4"/>
              <a:tabLst>
                <a:tab pos="789940" algn="l"/>
              </a:tabLst>
            </a:pPr>
            <a:r>
              <a:rPr sz="1600" spc="-25" dirty="0">
                <a:solidFill>
                  <a:srgbClr val="6C976A"/>
                </a:solidFill>
                <a:latin typeface="Microsoft YaHei"/>
                <a:cs typeface="Microsoft YaHei"/>
              </a:rPr>
              <a:t>安装</a:t>
            </a:r>
            <a:r>
              <a:rPr sz="1600" spc="-10" dirty="0">
                <a:solidFill>
                  <a:srgbClr val="6C976A"/>
                </a:solidFill>
                <a:latin typeface="Microsoft YaHei"/>
                <a:cs typeface="Microsoft YaHei"/>
              </a:rPr>
              <a:t>glibc-</a:t>
            </a:r>
            <a:r>
              <a:rPr sz="1600" spc="-20" dirty="0">
                <a:solidFill>
                  <a:srgbClr val="6C976A"/>
                </a:solidFill>
                <a:latin typeface="Microsoft YaHei"/>
                <a:cs typeface="Microsoft YaHei"/>
              </a:rPr>
              <a:t>headers</a:t>
            </a:r>
            <a:r>
              <a:rPr sz="1600" spc="-25" dirty="0">
                <a:solidFill>
                  <a:srgbClr val="6C976A"/>
                </a:solidFill>
                <a:latin typeface="Microsoft YaHei"/>
                <a:cs typeface="Microsoft YaHei"/>
              </a:rPr>
              <a:t>和g++ </a:t>
            </a:r>
            <a:r>
              <a:rPr sz="1600" spc="-10" dirty="0">
                <a:solidFill>
                  <a:srgbClr val="525252"/>
                </a:solidFill>
                <a:latin typeface="Microsoft YaHei"/>
                <a:cs typeface="Microsoft YaHei"/>
              </a:rPr>
              <a:t># </a:t>
            </a:r>
            <a:r>
              <a:rPr sz="1600" dirty="0">
                <a:solidFill>
                  <a:srgbClr val="525252"/>
                </a:solidFill>
                <a:latin typeface="Microsoft YaHei"/>
                <a:cs typeface="Microsoft YaHei"/>
              </a:rPr>
              <a:t>yum</a:t>
            </a:r>
            <a:r>
              <a:rPr sz="1600" spc="-5" dirty="0">
                <a:solidFill>
                  <a:srgbClr val="525252"/>
                </a:solidFill>
                <a:latin typeface="Microsoft YaHei"/>
                <a:cs typeface="Microsoft YaHei"/>
              </a:rPr>
              <a:t> </a:t>
            </a:r>
            <a:r>
              <a:rPr sz="1600" dirty="0">
                <a:solidFill>
                  <a:srgbClr val="525252"/>
                </a:solidFill>
                <a:latin typeface="Microsoft YaHei"/>
                <a:cs typeface="Microsoft YaHei"/>
              </a:rPr>
              <a:t>install</a:t>
            </a:r>
            <a:r>
              <a:rPr sz="1600" spc="-15" dirty="0">
                <a:solidFill>
                  <a:srgbClr val="525252"/>
                </a:solidFill>
                <a:latin typeface="Microsoft YaHei"/>
                <a:cs typeface="Microsoft YaHei"/>
              </a:rPr>
              <a:t> -</a:t>
            </a:r>
            <a:r>
              <a:rPr sz="1600" dirty="0">
                <a:solidFill>
                  <a:srgbClr val="525252"/>
                </a:solidFill>
                <a:latin typeface="Microsoft YaHei"/>
                <a:cs typeface="Microsoft YaHei"/>
              </a:rPr>
              <a:t>y</a:t>
            </a:r>
            <a:r>
              <a:rPr sz="1600" spc="-20" dirty="0">
                <a:solidFill>
                  <a:srgbClr val="525252"/>
                </a:solidFill>
                <a:latin typeface="Microsoft YaHei"/>
                <a:cs typeface="Microsoft YaHei"/>
              </a:rPr>
              <a:t> </a:t>
            </a:r>
            <a:r>
              <a:rPr sz="1600" spc="-10" dirty="0">
                <a:solidFill>
                  <a:srgbClr val="525252"/>
                </a:solidFill>
                <a:latin typeface="Microsoft YaHei"/>
                <a:cs typeface="Microsoft YaHei"/>
              </a:rPr>
              <a:t>glibc-headers # </a:t>
            </a:r>
            <a:r>
              <a:rPr sz="1600" dirty="0">
                <a:solidFill>
                  <a:srgbClr val="525252"/>
                </a:solidFill>
                <a:latin typeface="Microsoft YaHei"/>
                <a:cs typeface="Microsoft YaHei"/>
              </a:rPr>
              <a:t>yum install</a:t>
            </a:r>
            <a:r>
              <a:rPr sz="1600" spc="-10" dirty="0">
                <a:solidFill>
                  <a:srgbClr val="525252"/>
                </a:solidFill>
                <a:latin typeface="Microsoft YaHei"/>
                <a:cs typeface="Microsoft YaHei"/>
              </a:rPr>
              <a:t> -</a:t>
            </a:r>
            <a:r>
              <a:rPr sz="1600" dirty="0">
                <a:solidFill>
                  <a:srgbClr val="525252"/>
                </a:solidFill>
                <a:latin typeface="Microsoft YaHei"/>
                <a:cs typeface="Microsoft YaHei"/>
              </a:rPr>
              <a:t>y</a:t>
            </a:r>
            <a:r>
              <a:rPr sz="1600" spc="-25" dirty="0">
                <a:solidFill>
                  <a:srgbClr val="525252"/>
                </a:solidFill>
                <a:latin typeface="Microsoft YaHei"/>
                <a:cs typeface="Microsoft YaHei"/>
              </a:rPr>
              <a:t> </a:t>
            </a:r>
            <a:r>
              <a:rPr sz="1600" spc="-10" dirty="0">
                <a:solidFill>
                  <a:srgbClr val="525252"/>
                </a:solidFill>
                <a:latin typeface="Microsoft YaHei"/>
                <a:cs typeface="Microsoft YaHei"/>
              </a:rPr>
              <a:t>gcc-</a:t>
            </a:r>
            <a:r>
              <a:rPr sz="1600" spc="-25" dirty="0">
                <a:solidFill>
                  <a:srgbClr val="525252"/>
                </a:solidFill>
                <a:latin typeface="Microsoft YaHei"/>
                <a:cs typeface="Microsoft YaHei"/>
              </a:rPr>
              <a:t>c++</a:t>
            </a:r>
            <a:endParaRPr sz="1600">
              <a:latin typeface="Microsoft YaHei"/>
              <a:cs typeface="Microsoft YaHei"/>
            </a:endParaRPr>
          </a:p>
          <a:p>
            <a:pPr marL="266065" marR="5360670" indent="523875">
              <a:lnSpc>
                <a:spcPct val="100000"/>
              </a:lnSpc>
              <a:spcBef>
                <a:spcPts val="1925"/>
              </a:spcBef>
              <a:buSzPct val="93750"/>
              <a:buAutoNum type="arabicPlain" startAt="4"/>
              <a:tabLst>
                <a:tab pos="789940" algn="l"/>
              </a:tabLst>
            </a:pPr>
            <a:r>
              <a:rPr sz="1600" spc="-25" dirty="0">
                <a:solidFill>
                  <a:srgbClr val="6C976A"/>
                </a:solidFill>
                <a:latin typeface="Microsoft YaHei"/>
                <a:cs typeface="Microsoft YaHei"/>
              </a:rPr>
              <a:t>安装</a:t>
            </a:r>
            <a:r>
              <a:rPr sz="1600" spc="-20" dirty="0">
                <a:solidFill>
                  <a:srgbClr val="6C976A"/>
                </a:solidFill>
                <a:latin typeface="Microsoft YaHei"/>
                <a:cs typeface="Microsoft YaHei"/>
              </a:rPr>
              <a:t>make</a:t>
            </a:r>
            <a:r>
              <a:rPr sz="1600" spc="-25" dirty="0">
                <a:solidFill>
                  <a:srgbClr val="6C976A"/>
                </a:solidFill>
                <a:latin typeface="Microsoft YaHei"/>
                <a:cs typeface="Microsoft YaHei"/>
              </a:rPr>
              <a:t>和</a:t>
            </a:r>
            <a:r>
              <a:rPr sz="1600" spc="-20" dirty="0">
                <a:solidFill>
                  <a:srgbClr val="6C976A"/>
                </a:solidFill>
                <a:latin typeface="Microsoft YaHei"/>
                <a:cs typeface="Microsoft YaHei"/>
              </a:rPr>
              <a:t>cmake </a:t>
            </a:r>
            <a:r>
              <a:rPr sz="1600" spc="-10" dirty="0">
                <a:solidFill>
                  <a:srgbClr val="525252"/>
                </a:solidFill>
                <a:latin typeface="Microsoft YaHei"/>
                <a:cs typeface="Microsoft YaHei"/>
              </a:rPr>
              <a:t># </a:t>
            </a:r>
            <a:r>
              <a:rPr sz="1600" dirty="0">
                <a:solidFill>
                  <a:srgbClr val="525252"/>
                </a:solidFill>
                <a:latin typeface="Microsoft YaHei"/>
                <a:cs typeface="Microsoft YaHei"/>
              </a:rPr>
              <a:t>yum</a:t>
            </a:r>
            <a:r>
              <a:rPr sz="1600" spc="-10" dirty="0">
                <a:solidFill>
                  <a:srgbClr val="525252"/>
                </a:solidFill>
                <a:latin typeface="Microsoft YaHei"/>
                <a:cs typeface="Microsoft YaHei"/>
              </a:rPr>
              <a:t> </a:t>
            </a:r>
            <a:r>
              <a:rPr sz="1600" dirty="0">
                <a:solidFill>
                  <a:srgbClr val="525252"/>
                </a:solidFill>
                <a:latin typeface="Microsoft YaHei"/>
                <a:cs typeface="Microsoft YaHei"/>
              </a:rPr>
              <a:t>install</a:t>
            </a:r>
            <a:r>
              <a:rPr sz="1600" spc="-10" dirty="0">
                <a:solidFill>
                  <a:srgbClr val="525252"/>
                </a:solidFill>
                <a:latin typeface="Microsoft YaHei"/>
                <a:cs typeface="Microsoft YaHei"/>
              </a:rPr>
              <a:t> -</a:t>
            </a:r>
            <a:r>
              <a:rPr sz="1600" dirty="0">
                <a:solidFill>
                  <a:srgbClr val="525252"/>
                </a:solidFill>
                <a:latin typeface="Microsoft YaHei"/>
                <a:cs typeface="Microsoft YaHei"/>
              </a:rPr>
              <a:t>y</a:t>
            </a:r>
            <a:r>
              <a:rPr sz="1600" spc="-25" dirty="0">
                <a:solidFill>
                  <a:srgbClr val="525252"/>
                </a:solidFill>
                <a:latin typeface="Microsoft YaHei"/>
                <a:cs typeface="Microsoft YaHei"/>
              </a:rPr>
              <a:t> </a:t>
            </a:r>
            <a:r>
              <a:rPr sz="1600" spc="-20" dirty="0">
                <a:solidFill>
                  <a:srgbClr val="525252"/>
                </a:solidFill>
                <a:latin typeface="Microsoft YaHei"/>
                <a:cs typeface="Microsoft YaHei"/>
              </a:rPr>
              <a:t>make</a:t>
            </a:r>
            <a:endParaRPr sz="1600">
              <a:latin typeface="Microsoft YaHei"/>
              <a:cs typeface="Microsoft YaHei"/>
            </a:endParaRPr>
          </a:p>
          <a:p>
            <a:pPr marL="266065" algn="just">
              <a:lnSpc>
                <a:spcPct val="100000"/>
              </a:lnSpc>
            </a:pPr>
            <a:r>
              <a:rPr sz="1600" dirty="0">
                <a:solidFill>
                  <a:srgbClr val="525252"/>
                </a:solidFill>
                <a:latin typeface="Microsoft YaHei"/>
                <a:cs typeface="Microsoft YaHei"/>
              </a:rPr>
              <a:t>#</a:t>
            </a:r>
            <a:r>
              <a:rPr sz="1600" spc="-20" dirty="0">
                <a:solidFill>
                  <a:srgbClr val="525252"/>
                </a:solidFill>
                <a:latin typeface="Microsoft YaHei"/>
                <a:cs typeface="Microsoft YaHei"/>
              </a:rPr>
              <a:t> </a:t>
            </a:r>
            <a:r>
              <a:rPr sz="1600" dirty="0">
                <a:solidFill>
                  <a:srgbClr val="525252"/>
                </a:solidFill>
                <a:latin typeface="Microsoft YaHei"/>
                <a:cs typeface="Microsoft YaHei"/>
              </a:rPr>
              <a:t>yum</a:t>
            </a:r>
            <a:r>
              <a:rPr sz="1600" spc="-10" dirty="0">
                <a:solidFill>
                  <a:srgbClr val="525252"/>
                </a:solidFill>
                <a:latin typeface="Microsoft YaHei"/>
                <a:cs typeface="Microsoft YaHei"/>
              </a:rPr>
              <a:t> </a:t>
            </a:r>
            <a:r>
              <a:rPr sz="1600" dirty="0">
                <a:solidFill>
                  <a:srgbClr val="525252"/>
                </a:solidFill>
                <a:latin typeface="Microsoft YaHei"/>
                <a:cs typeface="Microsoft YaHei"/>
              </a:rPr>
              <a:t>install</a:t>
            </a:r>
            <a:r>
              <a:rPr sz="1600" spc="-20" dirty="0">
                <a:solidFill>
                  <a:srgbClr val="525252"/>
                </a:solidFill>
                <a:latin typeface="Microsoft YaHei"/>
                <a:cs typeface="Microsoft YaHei"/>
              </a:rPr>
              <a:t> </a:t>
            </a:r>
            <a:r>
              <a:rPr sz="1600" dirty="0">
                <a:solidFill>
                  <a:srgbClr val="525252"/>
                </a:solidFill>
                <a:latin typeface="Microsoft YaHei"/>
                <a:cs typeface="Microsoft YaHei"/>
              </a:rPr>
              <a:t>-y</a:t>
            </a:r>
            <a:r>
              <a:rPr sz="1600" spc="-30" dirty="0">
                <a:solidFill>
                  <a:srgbClr val="525252"/>
                </a:solidFill>
                <a:latin typeface="Microsoft YaHei"/>
                <a:cs typeface="Microsoft YaHei"/>
              </a:rPr>
              <a:t> </a:t>
            </a:r>
            <a:r>
              <a:rPr sz="1600" spc="-20" dirty="0">
                <a:solidFill>
                  <a:srgbClr val="525252"/>
                </a:solidFill>
                <a:latin typeface="Microsoft YaHei"/>
                <a:cs typeface="Microsoft YaHei"/>
              </a:rPr>
              <a:t>cmake</a:t>
            </a:r>
            <a:endParaRPr sz="1600">
              <a:latin typeface="Microsoft YaHei"/>
              <a:cs typeface="Microsoft YaHei"/>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dirty="0">
                <a:solidFill>
                  <a:srgbClr val="CCE8CF"/>
                </a:solidFill>
                <a:latin typeface="Microsoft YaHei"/>
                <a:cs typeface="Microsoft YaHei"/>
              </a:rPr>
              <a:t>jar</a:t>
            </a:r>
            <a:r>
              <a:rPr sz="1800" b="1" spc="-20" dirty="0">
                <a:solidFill>
                  <a:srgbClr val="CCE8CF"/>
                </a:solidFill>
                <a:latin typeface="Microsoft YaHei"/>
                <a:cs typeface="Microsoft YaHei"/>
              </a:rPr>
              <a:t>包安装</a:t>
            </a:r>
            <a:endParaRPr sz="1800">
              <a:latin typeface="Microsoft YaHei"/>
              <a:cs typeface="Microsoft YaHei"/>
            </a:endParaRPr>
          </a:p>
        </p:txBody>
      </p:sp>
      <p:sp>
        <p:nvSpPr>
          <p:cNvPr id="3" name="object 3"/>
          <p:cNvSpPr/>
          <p:nvPr/>
        </p:nvSpPr>
        <p:spPr>
          <a:xfrm>
            <a:off x="2132329" y="965225"/>
            <a:ext cx="7925434" cy="4863465"/>
          </a:xfrm>
          <a:custGeom>
            <a:avLst/>
            <a:gdLst/>
            <a:ahLst/>
            <a:cxnLst/>
            <a:rect l="l" t="t" r="r" b="b"/>
            <a:pathLst>
              <a:path w="7925434" h="4863465">
                <a:moveTo>
                  <a:pt x="0" y="4863465"/>
                </a:moveTo>
                <a:lnTo>
                  <a:pt x="7925434" y="4863465"/>
                </a:lnTo>
                <a:lnTo>
                  <a:pt x="7925434" y="0"/>
                </a:lnTo>
                <a:lnTo>
                  <a:pt x="0" y="0"/>
                </a:lnTo>
                <a:lnTo>
                  <a:pt x="0" y="4863465"/>
                </a:lnTo>
                <a:close/>
              </a:path>
            </a:pathLst>
          </a:custGeom>
          <a:ln w="31750">
            <a:solidFill>
              <a:srgbClr val="6C976A"/>
            </a:solidFill>
          </a:ln>
        </p:spPr>
        <p:txBody>
          <a:bodyPr wrap="square" lIns="0" tIns="0" rIns="0" bIns="0" rtlCol="0"/>
          <a:lstStyle/>
          <a:p>
            <a:endParaRPr/>
          </a:p>
        </p:txBody>
      </p:sp>
      <p:sp>
        <p:nvSpPr>
          <p:cNvPr id="4" name="object 4"/>
          <p:cNvSpPr txBox="1">
            <a:spLocks noGrp="1"/>
          </p:cNvSpPr>
          <p:nvPr>
            <p:ph type="title"/>
          </p:nvPr>
        </p:nvSpPr>
        <p:spPr>
          <a:xfrm>
            <a:off x="2386076" y="1207770"/>
            <a:ext cx="4792345" cy="635635"/>
          </a:xfrm>
          <a:prstGeom prst="rect">
            <a:avLst/>
          </a:prstGeom>
        </p:spPr>
        <p:txBody>
          <a:bodyPr vert="horz" wrap="square" lIns="0" tIns="13335" rIns="0" bIns="0" rtlCol="0">
            <a:spAutoFit/>
          </a:bodyPr>
          <a:lstStyle/>
          <a:p>
            <a:pPr marL="12700">
              <a:lnSpc>
                <a:spcPct val="100000"/>
              </a:lnSpc>
              <a:spcBef>
                <a:spcPts val="105"/>
              </a:spcBef>
            </a:pPr>
            <a:r>
              <a:rPr sz="2000" b="0" dirty="0">
                <a:solidFill>
                  <a:srgbClr val="6C976A"/>
                </a:solidFill>
                <a:latin typeface="Microsoft YaHei"/>
                <a:cs typeface="Microsoft YaHei"/>
              </a:rPr>
              <a:t>（6）protobuf</a:t>
            </a:r>
            <a:r>
              <a:rPr sz="2000" b="0" spc="-15" dirty="0">
                <a:solidFill>
                  <a:srgbClr val="6C976A"/>
                </a:solidFill>
                <a:latin typeface="Microsoft YaHei"/>
                <a:cs typeface="Microsoft YaHei"/>
              </a:rPr>
              <a:t>，依次运行：</a:t>
            </a:r>
            <a:endParaRPr sz="2000">
              <a:latin typeface="Microsoft YaHei"/>
              <a:cs typeface="Microsoft YaHei"/>
            </a:endParaRPr>
          </a:p>
          <a:p>
            <a:pPr marL="12700">
              <a:lnSpc>
                <a:spcPct val="100000"/>
              </a:lnSpc>
            </a:pPr>
            <a:r>
              <a:rPr sz="2000" b="0" dirty="0">
                <a:solidFill>
                  <a:srgbClr val="525252"/>
                </a:solidFill>
                <a:latin typeface="Microsoft YaHei"/>
                <a:cs typeface="Microsoft YaHei"/>
              </a:rPr>
              <a:t>#</a:t>
            </a:r>
            <a:r>
              <a:rPr sz="2000" b="0" spc="-15" dirty="0">
                <a:solidFill>
                  <a:srgbClr val="525252"/>
                </a:solidFill>
                <a:latin typeface="Microsoft YaHei"/>
                <a:cs typeface="Microsoft YaHei"/>
              </a:rPr>
              <a:t> </a:t>
            </a:r>
            <a:r>
              <a:rPr sz="2000" b="0" dirty="0">
                <a:solidFill>
                  <a:srgbClr val="525252"/>
                </a:solidFill>
                <a:latin typeface="Microsoft YaHei"/>
                <a:cs typeface="Microsoft YaHei"/>
              </a:rPr>
              <a:t>tar </a:t>
            </a:r>
            <a:r>
              <a:rPr sz="2000" b="0" spc="-10" dirty="0">
                <a:solidFill>
                  <a:srgbClr val="525252"/>
                </a:solidFill>
                <a:latin typeface="Microsoft YaHei"/>
                <a:cs typeface="Microsoft YaHei"/>
              </a:rPr>
              <a:t>-</a:t>
            </a:r>
            <a:r>
              <a:rPr sz="2000" b="0" dirty="0">
                <a:solidFill>
                  <a:srgbClr val="525252"/>
                </a:solidFill>
                <a:latin typeface="Microsoft YaHei"/>
                <a:cs typeface="Microsoft YaHei"/>
              </a:rPr>
              <a:t>zxvf</a:t>
            </a:r>
            <a:r>
              <a:rPr sz="2000" b="0" spc="-15" dirty="0">
                <a:solidFill>
                  <a:srgbClr val="525252"/>
                </a:solidFill>
                <a:latin typeface="Microsoft YaHei"/>
                <a:cs typeface="Microsoft YaHei"/>
              </a:rPr>
              <a:t> </a:t>
            </a:r>
            <a:r>
              <a:rPr sz="2000" b="0" spc="-10" dirty="0">
                <a:solidFill>
                  <a:srgbClr val="525252"/>
                </a:solidFill>
                <a:latin typeface="Microsoft YaHei"/>
                <a:cs typeface="Microsoft YaHei"/>
              </a:rPr>
              <a:t>protobuf-</a:t>
            </a:r>
            <a:r>
              <a:rPr sz="2000" b="0" dirty="0">
                <a:solidFill>
                  <a:srgbClr val="525252"/>
                </a:solidFill>
                <a:latin typeface="Microsoft YaHei"/>
                <a:cs typeface="Microsoft YaHei"/>
              </a:rPr>
              <a:t>2.5.0.tar.gz</a:t>
            </a:r>
            <a:r>
              <a:rPr sz="2000" b="0" spc="-15" dirty="0">
                <a:solidFill>
                  <a:srgbClr val="525252"/>
                </a:solidFill>
                <a:latin typeface="Microsoft YaHei"/>
                <a:cs typeface="Microsoft YaHei"/>
              </a:rPr>
              <a:t> </a:t>
            </a:r>
            <a:r>
              <a:rPr sz="2000" b="0" spc="-10" dirty="0">
                <a:solidFill>
                  <a:srgbClr val="525252"/>
                </a:solidFill>
                <a:latin typeface="Microsoft YaHei"/>
                <a:cs typeface="Microsoft YaHei"/>
              </a:rPr>
              <a:t>-</a:t>
            </a:r>
            <a:r>
              <a:rPr sz="2000" b="0" dirty="0">
                <a:solidFill>
                  <a:srgbClr val="525252"/>
                </a:solidFill>
                <a:latin typeface="Microsoft YaHei"/>
                <a:cs typeface="Microsoft YaHei"/>
              </a:rPr>
              <a:t>C</a:t>
            </a:r>
            <a:r>
              <a:rPr sz="2000" b="0" spc="-10" dirty="0">
                <a:solidFill>
                  <a:srgbClr val="525252"/>
                </a:solidFill>
                <a:latin typeface="Microsoft YaHei"/>
                <a:cs typeface="Microsoft YaHei"/>
              </a:rPr>
              <a:t> </a:t>
            </a:r>
            <a:r>
              <a:rPr sz="2000" b="0" spc="-20" dirty="0">
                <a:solidFill>
                  <a:srgbClr val="525252"/>
                </a:solidFill>
                <a:latin typeface="Microsoft YaHei"/>
                <a:cs typeface="Microsoft YaHei"/>
              </a:rPr>
              <a:t>/opt</a:t>
            </a:r>
            <a:endParaRPr sz="2000">
              <a:latin typeface="Microsoft YaHei"/>
              <a:cs typeface="Microsoft YaHei"/>
            </a:endParaRPr>
          </a:p>
        </p:txBody>
      </p:sp>
      <p:sp>
        <p:nvSpPr>
          <p:cNvPr id="5" name="object 5"/>
          <p:cNvSpPr txBox="1"/>
          <p:nvPr/>
        </p:nvSpPr>
        <p:spPr>
          <a:xfrm>
            <a:off x="2386076" y="1817065"/>
            <a:ext cx="5842000" cy="3684904"/>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525252"/>
                </a:solidFill>
                <a:latin typeface="Microsoft YaHei"/>
                <a:cs typeface="Microsoft YaHei"/>
              </a:rPr>
              <a:t>#</a:t>
            </a:r>
            <a:r>
              <a:rPr sz="2000" spc="35" dirty="0">
                <a:solidFill>
                  <a:srgbClr val="525252"/>
                </a:solidFill>
                <a:latin typeface="Microsoft YaHei"/>
                <a:cs typeface="Microsoft YaHei"/>
              </a:rPr>
              <a:t> </a:t>
            </a:r>
            <a:r>
              <a:rPr sz="2000" dirty="0">
                <a:solidFill>
                  <a:srgbClr val="525252"/>
                </a:solidFill>
                <a:latin typeface="Microsoft YaHei"/>
                <a:cs typeface="Microsoft YaHei"/>
              </a:rPr>
              <a:t>cd</a:t>
            </a:r>
            <a:r>
              <a:rPr sz="2000" spc="30" dirty="0">
                <a:solidFill>
                  <a:srgbClr val="525252"/>
                </a:solidFill>
                <a:latin typeface="Microsoft YaHei"/>
                <a:cs typeface="Microsoft YaHei"/>
              </a:rPr>
              <a:t> </a:t>
            </a:r>
            <a:r>
              <a:rPr sz="2000" spc="-10" dirty="0">
                <a:solidFill>
                  <a:srgbClr val="525252"/>
                </a:solidFill>
                <a:latin typeface="Microsoft YaHei"/>
                <a:cs typeface="Microsoft YaHei"/>
              </a:rPr>
              <a:t>/opt/protobuf-2.5.0</a:t>
            </a:r>
            <a:endParaRPr sz="2000">
              <a:latin typeface="Microsoft YaHei"/>
              <a:cs typeface="Microsoft YaHei"/>
            </a:endParaRPr>
          </a:p>
          <a:p>
            <a:pPr marL="12700" marR="4253230">
              <a:lnSpc>
                <a:spcPct val="100000"/>
              </a:lnSpc>
            </a:pPr>
            <a:r>
              <a:rPr sz="2000" dirty="0">
                <a:solidFill>
                  <a:srgbClr val="525252"/>
                </a:solidFill>
                <a:latin typeface="Microsoft YaHei"/>
                <a:cs typeface="Microsoft YaHei"/>
              </a:rPr>
              <a:t>#</a:t>
            </a:r>
            <a:r>
              <a:rPr sz="2000" spc="-15" dirty="0">
                <a:solidFill>
                  <a:srgbClr val="525252"/>
                </a:solidFill>
                <a:latin typeface="Microsoft YaHei"/>
                <a:cs typeface="Microsoft YaHei"/>
              </a:rPr>
              <a:t> </a:t>
            </a:r>
            <a:r>
              <a:rPr sz="2000" spc="-10" dirty="0">
                <a:solidFill>
                  <a:srgbClr val="525252"/>
                </a:solidFill>
                <a:latin typeface="Microsoft YaHei"/>
                <a:cs typeface="Microsoft YaHei"/>
              </a:rPr>
              <a:t>./configure </a:t>
            </a:r>
            <a:r>
              <a:rPr sz="2000" dirty="0">
                <a:solidFill>
                  <a:srgbClr val="525252"/>
                </a:solidFill>
                <a:latin typeface="Microsoft YaHei"/>
                <a:cs typeface="Microsoft YaHei"/>
              </a:rPr>
              <a:t>#</a:t>
            </a:r>
            <a:r>
              <a:rPr sz="2000" spc="-25" dirty="0">
                <a:solidFill>
                  <a:srgbClr val="525252"/>
                </a:solidFill>
                <a:latin typeface="Microsoft YaHei"/>
                <a:cs typeface="Microsoft YaHei"/>
              </a:rPr>
              <a:t> </a:t>
            </a:r>
            <a:r>
              <a:rPr sz="2000" spc="-20" dirty="0">
                <a:solidFill>
                  <a:srgbClr val="525252"/>
                </a:solidFill>
                <a:latin typeface="Microsoft YaHei"/>
                <a:cs typeface="Microsoft YaHei"/>
              </a:rPr>
              <a:t>make</a:t>
            </a:r>
            <a:endParaRPr sz="2000">
              <a:latin typeface="Microsoft YaHei"/>
              <a:cs typeface="Microsoft YaHei"/>
            </a:endParaRPr>
          </a:p>
          <a:p>
            <a:pPr marL="12700" marR="4138295" algn="just">
              <a:lnSpc>
                <a:spcPct val="100000"/>
              </a:lnSpc>
            </a:pPr>
            <a:r>
              <a:rPr sz="2000" dirty="0">
                <a:solidFill>
                  <a:srgbClr val="525252"/>
                </a:solidFill>
                <a:latin typeface="Microsoft YaHei"/>
                <a:cs typeface="Microsoft YaHei"/>
              </a:rPr>
              <a:t>#</a:t>
            </a:r>
            <a:r>
              <a:rPr sz="2000" spc="-25" dirty="0">
                <a:solidFill>
                  <a:srgbClr val="525252"/>
                </a:solidFill>
                <a:latin typeface="Microsoft YaHei"/>
                <a:cs typeface="Microsoft YaHei"/>
              </a:rPr>
              <a:t> </a:t>
            </a:r>
            <a:r>
              <a:rPr sz="2000" dirty="0">
                <a:solidFill>
                  <a:srgbClr val="525252"/>
                </a:solidFill>
                <a:latin typeface="Microsoft YaHei"/>
                <a:cs typeface="Microsoft YaHei"/>
              </a:rPr>
              <a:t>make</a:t>
            </a:r>
            <a:r>
              <a:rPr sz="2000" spc="-20" dirty="0">
                <a:solidFill>
                  <a:srgbClr val="525252"/>
                </a:solidFill>
                <a:latin typeface="Microsoft YaHei"/>
                <a:cs typeface="Microsoft YaHei"/>
              </a:rPr>
              <a:t> </a:t>
            </a:r>
            <a:r>
              <a:rPr sz="2000" spc="-10" dirty="0">
                <a:solidFill>
                  <a:srgbClr val="525252"/>
                </a:solidFill>
                <a:latin typeface="Microsoft YaHei"/>
                <a:cs typeface="Microsoft YaHei"/>
              </a:rPr>
              <a:t>check </a:t>
            </a:r>
            <a:r>
              <a:rPr sz="2000" dirty="0">
                <a:solidFill>
                  <a:srgbClr val="525252"/>
                </a:solidFill>
                <a:latin typeface="Microsoft YaHei"/>
                <a:cs typeface="Microsoft YaHei"/>
              </a:rPr>
              <a:t>#</a:t>
            </a:r>
            <a:r>
              <a:rPr sz="2000" spc="-25" dirty="0">
                <a:solidFill>
                  <a:srgbClr val="525252"/>
                </a:solidFill>
                <a:latin typeface="Microsoft YaHei"/>
                <a:cs typeface="Microsoft YaHei"/>
              </a:rPr>
              <a:t> </a:t>
            </a:r>
            <a:r>
              <a:rPr sz="2000" dirty="0">
                <a:solidFill>
                  <a:srgbClr val="525252"/>
                </a:solidFill>
                <a:latin typeface="Microsoft YaHei"/>
                <a:cs typeface="Microsoft YaHei"/>
              </a:rPr>
              <a:t>make</a:t>
            </a:r>
            <a:r>
              <a:rPr sz="2000" spc="-20" dirty="0">
                <a:solidFill>
                  <a:srgbClr val="525252"/>
                </a:solidFill>
                <a:latin typeface="Microsoft YaHei"/>
                <a:cs typeface="Microsoft YaHei"/>
              </a:rPr>
              <a:t> </a:t>
            </a:r>
            <a:r>
              <a:rPr sz="2000" spc="-10" dirty="0">
                <a:solidFill>
                  <a:srgbClr val="525252"/>
                </a:solidFill>
                <a:latin typeface="Microsoft YaHei"/>
                <a:cs typeface="Microsoft YaHei"/>
              </a:rPr>
              <a:t>install </a:t>
            </a:r>
            <a:r>
              <a:rPr sz="2000" dirty="0">
                <a:solidFill>
                  <a:srgbClr val="525252"/>
                </a:solidFill>
                <a:latin typeface="Microsoft YaHei"/>
                <a:cs typeface="Microsoft YaHei"/>
              </a:rPr>
              <a:t>#</a:t>
            </a:r>
            <a:r>
              <a:rPr sz="2000" spc="-15" dirty="0">
                <a:solidFill>
                  <a:srgbClr val="525252"/>
                </a:solidFill>
                <a:latin typeface="Microsoft YaHei"/>
                <a:cs typeface="Microsoft YaHei"/>
              </a:rPr>
              <a:t> </a:t>
            </a:r>
            <a:r>
              <a:rPr sz="2000" spc="-10" dirty="0">
                <a:solidFill>
                  <a:srgbClr val="525252"/>
                </a:solidFill>
                <a:latin typeface="Microsoft YaHei"/>
                <a:cs typeface="Microsoft YaHei"/>
              </a:rPr>
              <a:t>ldconfig</a:t>
            </a:r>
            <a:endParaRPr sz="2000">
              <a:latin typeface="Microsoft YaHei"/>
              <a:cs typeface="Microsoft YaHei"/>
            </a:endParaRPr>
          </a:p>
          <a:p>
            <a:pPr marL="12700" marR="5080">
              <a:lnSpc>
                <a:spcPct val="100000"/>
              </a:lnSpc>
              <a:spcBef>
                <a:spcPts val="5"/>
              </a:spcBef>
            </a:pPr>
            <a:r>
              <a:rPr sz="2000" dirty="0">
                <a:solidFill>
                  <a:srgbClr val="6C976A"/>
                </a:solidFill>
                <a:latin typeface="Microsoft YaHei"/>
                <a:cs typeface="Microsoft YaHei"/>
              </a:rPr>
              <a:t>在</a:t>
            </a:r>
            <a:r>
              <a:rPr sz="2000" spc="-10" dirty="0">
                <a:solidFill>
                  <a:srgbClr val="6C976A"/>
                </a:solidFill>
                <a:latin typeface="Microsoft YaHei"/>
                <a:cs typeface="Microsoft YaHei"/>
              </a:rPr>
              <a:t>/etc/profile.d</a:t>
            </a:r>
            <a:r>
              <a:rPr sz="2000" dirty="0">
                <a:solidFill>
                  <a:srgbClr val="6C976A"/>
                </a:solidFill>
                <a:latin typeface="Microsoft YaHei"/>
                <a:cs typeface="Microsoft YaHei"/>
              </a:rPr>
              <a:t>路径下创建</a:t>
            </a:r>
            <a:r>
              <a:rPr sz="2000" spc="-10" dirty="0">
                <a:solidFill>
                  <a:srgbClr val="6C976A"/>
                </a:solidFill>
                <a:latin typeface="Microsoft YaHei"/>
                <a:cs typeface="Microsoft YaHei"/>
              </a:rPr>
              <a:t>protobuf.sh文件，写入</a:t>
            </a:r>
            <a:r>
              <a:rPr sz="2000" spc="-50" dirty="0">
                <a:solidFill>
                  <a:srgbClr val="6C976A"/>
                </a:solidFill>
                <a:latin typeface="Microsoft YaHei"/>
                <a:cs typeface="Microsoft YaHei"/>
              </a:rPr>
              <a:t> </a:t>
            </a:r>
            <a:r>
              <a:rPr sz="2000" dirty="0">
                <a:solidFill>
                  <a:srgbClr val="525252"/>
                </a:solidFill>
                <a:latin typeface="Microsoft YaHei"/>
                <a:cs typeface="Microsoft YaHei"/>
              </a:rPr>
              <a:t>export</a:t>
            </a:r>
            <a:r>
              <a:rPr sz="2000" spc="140" dirty="0">
                <a:solidFill>
                  <a:srgbClr val="525252"/>
                </a:solidFill>
                <a:latin typeface="Microsoft YaHei"/>
                <a:cs typeface="Microsoft YaHei"/>
              </a:rPr>
              <a:t> </a:t>
            </a:r>
            <a:r>
              <a:rPr sz="2000" spc="-10" dirty="0">
                <a:solidFill>
                  <a:srgbClr val="525252"/>
                </a:solidFill>
                <a:latin typeface="Microsoft YaHei"/>
                <a:cs typeface="Microsoft YaHei"/>
              </a:rPr>
              <a:t>LD_LIBRARY_PATH=/opt/protobuf-2.5.0 </a:t>
            </a:r>
            <a:r>
              <a:rPr sz="2000" dirty="0">
                <a:solidFill>
                  <a:srgbClr val="525252"/>
                </a:solidFill>
                <a:latin typeface="Microsoft YaHei"/>
                <a:cs typeface="Microsoft YaHei"/>
              </a:rPr>
              <a:t>export</a:t>
            </a:r>
            <a:r>
              <a:rPr sz="2000" spc="-25" dirty="0">
                <a:solidFill>
                  <a:srgbClr val="525252"/>
                </a:solidFill>
                <a:latin typeface="Microsoft YaHei"/>
                <a:cs typeface="Microsoft YaHei"/>
              </a:rPr>
              <a:t> </a:t>
            </a:r>
            <a:r>
              <a:rPr sz="2000" spc="-10" dirty="0">
                <a:solidFill>
                  <a:srgbClr val="525252"/>
                </a:solidFill>
                <a:latin typeface="Microsoft YaHei"/>
                <a:cs typeface="Microsoft YaHei"/>
              </a:rPr>
              <a:t>PATH=$PATH:${LD_LIBRARY_PATH}</a:t>
            </a:r>
            <a:endParaRPr sz="2000">
              <a:latin typeface="Microsoft YaHei"/>
              <a:cs typeface="Microsoft YaHei"/>
            </a:endParaRPr>
          </a:p>
          <a:p>
            <a:pPr marL="12700">
              <a:lnSpc>
                <a:spcPct val="100000"/>
              </a:lnSpc>
            </a:pPr>
            <a:r>
              <a:rPr sz="2000" spc="-25" dirty="0">
                <a:solidFill>
                  <a:srgbClr val="6C976A"/>
                </a:solidFill>
                <a:latin typeface="Microsoft YaHei"/>
                <a:cs typeface="Microsoft YaHei"/>
              </a:rPr>
              <a:t>验证：</a:t>
            </a:r>
            <a:endParaRPr sz="2000">
              <a:latin typeface="Microsoft YaHei"/>
              <a:cs typeface="Microsoft YaHei"/>
            </a:endParaRPr>
          </a:p>
          <a:p>
            <a:pPr marL="12700" marR="3326129">
              <a:lnSpc>
                <a:spcPct val="100000"/>
              </a:lnSpc>
            </a:pPr>
            <a:r>
              <a:rPr sz="2000" dirty="0">
                <a:solidFill>
                  <a:srgbClr val="525252"/>
                </a:solidFill>
                <a:latin typeface="Microsoft YaHei"/>
                <a:cs typeface="Microsoft YaHei"/>
              </a:rPr>
              <a:t>#</a:t>
            </a:r>
            <a:r>
              <a:rPr sz="2000" spc="-30" dirty="0">
                <a:solidFill>
                  <a:srgbClr val="525252"/>
                </a:solidFill>
                <a:latin typeface="Microsoft YaHei"/>
                <a:cs typeface="Microsoft YaHei"/>
              </a:rPr>
              <a:t> </a:t>
            </a:r>
            <a:r>
              <a:rPr sz="2000" dirty="0">
                <a:solidFill>
                  <a:srgbClr val="525252"/>
                </a:solidFill>
                <a:latin typeface="Microsoft YaHei"/>
                <a:cs typeface="Microsoft YaHei"/>
              </a:rPr>
              <a:t>source</a:t>
            </a:r>
            <a:r>
              <a:rPr sz="2000" spc="-25" dirty="0">
                <a:solidFill>
                  <a:srgbClr val="525252"/>
                </a:solidFill>
                <a:latin typeface="Microsoft YaHei"/>
                <a:cs typeface="Microsoft YaHei"/>
              </a:rPr>
              <a:t> </a:t>
            </a:r>
            <a:r>
              <a:rPr sz="2000" spc="-10" dirty="0">
                <a:solidFill>
                  <a:srgbClr val="525252"/>
                </a:solidFill>
                <a:latin typeface="Microsoft YaHei"/>
                <a:cs typeface="Microsoft YaHei"/>
              </a:rPr>
              <a:t>/etc/profile </a:t>
            </a:r>
            <a:r>
              <a:rPr sz="2000" dirty="0">
                <a:solidFill>
                  <a:srgbClr val="525252"/>
                </a:solidFill>
                <a:latin typeface="Microsoft YaHei"/>
                <a:cs typeface="Microsoft YaHei"/>
              </a:rPr>
              <a:t>#</a:t>
            </a:r>
            <a:r>
              <a:rPr sz="2000" spc="-10" dirty="0">
                <a:solidFill>
                  <a:srgbClr val="525252"/>
                </a:solidFill>
                <a:latin typeface="Microsoft YaHei"/>
                <a:cs typeface="Microsoft YaHei"/>
              </a:rPr>
              <a:t> </a:t>
            </a:r>
            <a:r>
              <a:rPr sz="2000" dirty="0">
                <a:solidFill>
                  <a:srgbClr val="525252"/>
                </a:solidFill>
                <a:latin typeface="Microsoft YaHei"/>
                <a:cs typeface="Microsoft YaHei"/>
              </a:rPr>
              <a:t>protobuf</a:t>
            </a:r>
            <a:r>
              <a:rPr sz="2000" spc="-10" dirty="0">
                <a:solidFill>
                  <a:srgbClr val="525252"/>
                </a:solidFill>
                <a:latin typeface="Microsoft YaHei"/>
                <a:cs typeface="Microsoft YaHei"/>
              </a:rPr>
              <a:t> --version</a:t>
            </a:r>
            <a:endParaRPr sz="2000">
              <a:latin typeface="Microsoft YaHei"/>
              <a:cs typeface="Microsoft YaHei"/>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dirty="0">
                <a:solidFill>
                  <a:srgbClr val="CCE8CF"/>
                </a:solidFill>
              </a:rPr>
              <a:t>jar</a:t>
            </a:r>
            <a:r>
              <a:rPr sz="1800" spc="-20" dirty="0">
                <a:solidFill>
                  <a:srgbClr val="CCE8CF"/>
                </a:solidFill>
              </a:rPr>
              <a:t>包安装</a:t>
            </a:r>
            <a:endParaRPr sz="1800"/>
          </a:p>
        </p:txBody>
      </p:sp>
      <p:sp>
        <p:nvSpPr>
          <p:cNvPr id="3" name="object 3"/>
          <p:cNvSpPr txBox="1"/>
          <p:nvPr/>
        </p:nvSpPr>
        <p:spPr>
          <a:xfrm>
            <a:off x="2132329" y="965225"/>
            <a:ext cx="7925434" cy="4863465"/>
          </a:xfrm>
          <a:prstGeom prst="rect">
            <a:avLst/>
          </a:prstGeom>
          <a:ln w="31750">
            <a:solidFill>
              <a:srgbClr val="6C976A"/>
            </a:solidFill>
          </a:ln>
        </p:spPr>
        <p:txBody>
          <a:bodyPr vert="horz" wrap="square" lIns="0" tIns="255270" rIns="0" bIns="0" rtlCol="0">
            <a:spAutoFit/>
          </a:bodyPr>
          <a:lstStyle/>
          <a:p>
            <a:pPr marL="923925" indent="-657860">
              <a:lnSpc>
                <a:spcPct val="100000"/>
              </a:lnSpc>
              <a:spcBef>
                <a:spcPts val="2010"/>
              </a:spcBef>
              <a:buSzPct val="95000"/>
              <a:buAutoNum type="arabicPlain" startAt="7"/>
              <a:tabLst>
                <a:tab pos="923925" algn="l"/>
              </a:tabLst>
            </a:pPr>
            <a:r>
              <a:rPr sz="2000" dirty="0">
                <a:solidFill>
                  <a:srgbClr val="6C976A"/>
                </a:solidFill>
                <a:latin typeface="Microsoft YaHei"/>
                <a:cs typeface="Microsoft YaHei"/>
              </a:rPr>
              <a:t>安装</a:t>
            </a:r>
            <a:r>
              <a:rPr sz="2000" spc="-10" dirty="0">
                <a:solidFill>
                  <a:srgbClr val="6C976A"/>
                </a:solidFill>
                <a:latin typeface="Microsoft YaHei"/>
                <a:cs typeface="Microsoft YaHei"/>
              </a:rPr>
              <a:t>OpenSSL</a:t>
            </a:r>
            <a:r>
              <a:rPr sz="2000" spc="-50" dirty="0">
                <a:solidFill>
                  <a:srgbClr val="6C976A"/>
                </a:solidFill>
                <a:latin typeface="Microsoft YaHei"/>
                <a:cs typeface="Microsoft YaHei"/>
              </a:rPr>
              <a:t>库</a:t>
            </a:r>
            <a:endParaRPr sz="2000">
              <a:latin typeface="Microsoft YaHei"/>
              <a:cs typeface="Microsoft YaHei"/>
            </a:endParaRPr>
          </a:p>
          <a:p>
            <a:pPr marL="266065">
              <a:lnSpc>
                <a:spcPct val="100000"/>
              </a:lnSpc>
            </a:pPr>
            <a:r>
              <a:rPr sz="2000" dirty="0">
                <a:solidFill>
                  <a:srgbClr val="525252"/>
                </a:solidFill>
                <a:latin typeface="Microsoft YaHei"/>
                <a:cs typeface="Microsoft YaHei"/>
              </a:rPr>
              <a:t>#</a:t>
            </a:r>
            <a:r>
              <a:rPr sz="2000" spc="-35" dirty="0">
                <a:solidFill>
                  <a:srgbClr val="525252"/>
                </a:solidFill>
                <a:latin typeface="Microsoft YaHei"/>
                <a:cs typeface="Microsoft YaHei"/>
              </a:rPr>
              <a:t> </a:t>
            </a:r>
            <a:r>
              <a:rPr sz="2000" dirty="0">
                <a:solidFill>
                  <a:srgbClr val="525252"/>
                </a:solidFill>
                <a:latin typeface="Microsoft YaHei"/>
                <a:cs typeface="Microsoft YaHei"/>
              </a:rPr>
              <a:t>yum</a:t>
            </a:r>
            <a:r>
              <a:rPr sz="2000" spc="-20" dirty="0">
                <a:solidFill>
                  <a:srgbClr val="525252"/>
                </a:solidFill>
                <a:latin typeface="Microsoft YaHei"/>
                <a:cs typeface="Microsoft YaHei"/>
              </a:rPr>
              <a:t> </a:t>
            </a:r>
            <a:r>
              <a:rPr sz="2000" dirty="0">
                <a:solidFill>
                  <a:srgbClr val="525252"/>
                </a:solidFill>
                <a:latin typeface="Microsoft YaHei"/>
                <a:cs typeface="Microsoft YaHei"/>
              </a:rPr>
              <a:t>install </a:t>
            </a:r>
            <a:r>
              <a:rPr sz="2000" spc="-10" dirty="0">
                <a:solidFill>
                  <a:srgbClr val="525252"/>
                </a:solidFill>
                <a:latin typeface="Microsoft YaHei"/>
                <a:cs typeface="Microsoft YaHei"/>
              </a:rPr>
              <a:t>-</a:t>
            </a:r>
            <a:r>
              <a:rPr sz="2000" dirty="0">
                <a:solidFill>
                  <a:srgbClr val="525252"/>
                </a:solidFill>
                <a:latin typeface="Microsoft YaHei"/>
                <a:cs typeface="Microsoft YaHei"/>
              </a:rPr>
              <a:t>y</a:t>
            </a:r>
            <a:r>
              <a:rPr sz="2000" spc="-30" dirty="0">
                <a:solidFill>
                  <a:srgbClr val="525252"/>
                </a:solidFill>
                <a:latin typeface="Microsoft YaHei"/>
                <a:cs typeface="Microsoft YaHei"/>
              </a:rPr>
              <a:t> </a:t>
            </a:r>
            <a:r>
              <a:rPr sz="2000" spc="-10" dirty="0">
                <a:solidFill>
                  <a:srgbClr val="525252"/>
                </a:solidFill>
                <a:latin typeface="Microsoft YaHei"/>
                <a:cs typeface="Microsoft YaHei"/>
              </a:rPr>
              <a:t>openssl-</a:t>
            </a:r>
            <a:r>
              <a:rPr sz="2000" spc="-20" dirty="0">
                <a:solidFill>
                  <a:srgbClr val="525252"/>
                </a:solidFill>
                <a:latin typeface="Microsoft YaHei"/>
                <a:cs typeface="Microsoft YaHei"/>
              </a:rPr>
              <a:t>devel</a:t>
            </a:r>
            <a:endParaRPr sz="2000">
              <a:latin typeface="Microsoft YaHei"/>
              <a:cs typeface="Microsoft YaHei"/>
            </a:endParaRPr>
          </a:p>
          <a:p>
            <a:pPr marL="923925" indent="-657860">
              <a:lnSpc>
                <a:spcPct val="100000"/>
              </a:lnSpc>
              <a:spcBef>
                <a:spcPts val="2405"/>
              </a:spcBef>
              <a:buSzPct val="95000"/>
              <a:buAutoNum type="arabicPlain" startAt="8"/>
              <a:tabLst>
                <a:tab pos="923925" algn="l"/>
              </a:tabLst>
            </a:pPr>
            <a:r>
              <a:rPr sz="2000" dirty="0">
                <a:solidFill>
                  <a:srgbClr val="6C976A"/>
                </a:solidFill>
                <a:latin typeface="Microsoft YaHei"/>
                <a:cs typeface="Microsoft YaHei"/>
              </a:rPr>
              <a:t>安装</a:t>
            </a:r>
            <a:r>
              <a:rPr sz="2000" spc="-10" dirty="0">
                <a:solidFill>
                  <a:srgbClr val="6C976A"/>
                </a:solidFill>
                <a:latin typeface="Microsoft YaHei"/>
                <a:cs typeface="Microsoft YaHei"/>
              </a:rPr>
              <a:t>ncurses-devel</a:t>
            </a:r>
            <a:r>
              <a:rPr sz="2000" spc="-50" dirty="0">
                <a:solidFill>
                  <a:srgbClr val="6C976A"/>
                </a:solidFill>
                <a:latin typeface="Microsoft YaHei"/>
                <a:cs typeface="Microsoft YaHei"/>
              </a:rPr>
              <a:t>库</a:t>
            </a:r>
            <a:endParaRPr sz="2000">
              <a:latin typeface="Microsoft YaHei"/>
              <a:cs typeface="Microsoft YaHei"/>
            </a:endParaRPr>
          </a:p>
          <a:p>
            <a:pPr marL="266065">
              <a:lnSpc>
                <a:spcPct val="100000"/>
              </a:lnSpc>
            </a:pPr>
            <a:r>
              <a:rPr sz="2000" dirty="0">
                <a:solidFill>
                  <a:srgbClr val="525252"/>
                </a:solidFill>
                <a:latin typeface="Microsoft YaHei"/>
                <a:cs typeface="Microsoft YaHei"/>
              </a:rPr>
              <a:t>#</a:t>
            </a:r>
            <a:r>
              <a:rPr sz="2000" spc="-30" dirty="0">
                <a:solidFill>
                  <a:srgbClr val="525252"/>
                </a:solidFill>
                <a:latin typeface="Microsoft YaHei"/>
                <a:cs typeface="Microsoft YaHei"/>
              </a:rPr>
              <a:t> </a:t>
            </a:r>
            <a:r>
              <a:rPr sz="2000" dirty="0">
                <a:solidFill>
                  <a:srgbClr val="525252"/>
                </a:solidFill>
                <a:latin typeface="Microsoft YaHei"/>
                <a:cs typeface="Microsoft YaHei"/>
              </a:rPr>
              <a:t>yum</a:t>
            </a:r>
            <a:r>
              <a:rPr sz="2000" spc="-15" dirty="0">
                <a:solidFill>
                  <a:srgbClr val="525252"/>
                </a:solidFill>
                <a:latin typeface="Microsoft YaHei"/>
                <a:cs typeface="Microsoft YaHei"/>
              </a:rPr>
              <a:t> </a:t>
            </a:r>
            <a:r>
              <a:rPr sz="2000" dirty="0">
                <a:solidFill>
                  <a:srgbClr val="525252"/>
                </a:solidFill>
                <a:latin typeface="Microsoft YaHei"/>
                <a:cs typeface="Microsoft YaHei"/>
              </a:rPr>
              <a:t>install</a:t>
            </a:r>
            <a:r>
              <a:rPr sz="2000" spc="10" dirty="0">
                <a:solidFill>
                  <a:srgbClr val="525252"/>
                </a:solidFill>
                <a:latin typeface="Microsoft YaHei"/>
                <a:cs typeface="Microsoft YaHei"/>
              </a:rPr>
              <a:t> </a:t>
            </a:r>
            <a:r>
              <a:rPr sz="2000" spc="-10" dirty="0">
                <a:solidFill>
                  <a:srgbClr val="525252"/>
                </a:solidFill>
                <a:latin typeface="Microsoft YaHei"/>
                <a:cs typeface="Microsoft YaHei"/>
              </a:rPr>
              <a:t>-</a:t>
            </a:r>
            <a:r>
              <a:rPr sz="2000" dirty="0">
                <a:solidFill>
                  <a:srgbClr val="525252"/>
                </a:solidFill>
                <a:latin typeface="Microsoft YaHei"/>
                <a:cs typeface="Microsoft YaHei"/>
              </a:rPr>
              <a:t>y</a:t>
            </a:r>
            <a:r>
              <a:rPr sz="2000" spc="-25" dirty="0">
                <a:solidFill>
                  <a:srgbClr val="525252"/>
                </a:solidFill>
                <a:latin typeface="Microsoft YaHei"/>
                <a:cs typeface="Microsoft YaHei"/>
              </a:rPr>
              <a:t> </a:t>
            </a:r>
            <a:r>
              <a:rPr sz="2000" spc="-10" dirty="0">
                <a:solidFill>
                  <a:srgbClr val="525252"/>
                </a:solidFill>
                <a:latin typeface="Microsoft YaHei"/>
                <a:cs typeface="Microsoft YaHei"/>
              </a:rPr>
              <a:t>ncurses-devel</a:t>
            </a:r>
            <a:endParaRPr sz="2000">
              <a:latin typeface="Microsoft YaHei"/>
              <a:cs typeface="Microsoft YaHei"/>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源码编译</a:t>
            </a:r>
            <a:endParaRPr sz="1800">
              <a:latin typeface="Microsoft YaHei"/>
              <a:cs typeface="Microsoft YaHei"/>
            </a:endParaRPr>
          </a:p>
        </p:txBody>
      </p:sp>
      <p:sp>
        <p:nvSpPr>
          <p:cNvPr id="3" name="object 3"/>
          <p:cNvSpPr/>
          <p:nvPr/>
        </p:nvSpPr>
        <p:spPr>
          <a:xfrm>
            <a:off x="2132329" y="1840420"/>
            <a:ext cx="7925434" cy="4104004"/>
          </a:xfrm>
          <a:custGeom>
            <a:avLst/>
            <a:gdLst/>
            <a:ahLst/>
            <a:cxnLst/>
            <a:rect l="l" t="t" r="r" b="b"/>
            <a:pathLst>
              <a:path w="7925434" h="4104004">
                <a:moveTo>
                  <a:pt x="0" y="4103878"/>
                </a:moveTo>
                <a:lnTo>
                  <a:pt x="7925434" y="4103878"/>
                </a:lnTo>
                <a:lnTo>
                  <a:pt x="7925434" y="0"/>
                </a:lnTo>
                <a:lnTo>
                  <a:pt x="0" y="0"/>
                </a:lnTo>
                <a:lnTo>
                  <a:pt x="0" y="4103878"/>
                </a:lnTo>
                <a:close/>
              </a:path>
            </a:pathLst>
          </a:custGeom>
          <a:ln w="31750">
            <a:solidFill>
              <a:srgbClr val="6C976A"/>
            </a:solidFill>
          </a:ln>
        </p:spPr>
        <p:txBody>
          <a:bodyPr wrap="square" lIns="0" tIns="0" rIns="0" bIns="0" rtlCol="0"/>
          <a:lstStyle/>
          <a:p>
            <a:endParaRPr/>
          </a:p>
        </p:txBody>
      </p:sp>
      <p:sp>
        <p:nvSpPr>
          <p:cNvPr id="4" name="object 4"/>
          <p:cNvSpPr txBox="1"/>
          <p:nvPr/>
        </p:nvSpPr>
        <p:spPr>
          <a:xfrm>
            <a:off x="2412619" y="2020569"/>
            <a:ext cx="6245860" cy="3714115"/>
          </a:xfrm>
          <a:prstGeom prst="rect">
            <a:avLst/>
          </a:prstGeom>
        </p:spPr>
        <p:txBody>
          <a:bodyPr vert="horz" wrap="square" lIns="0" tIns="12065" rIns="0" bIns="0" rtlCol="0">
            <a:spAutoFit/>
          </a:bodyPr>
          <a:lstStyle/>
          <a:p>
            <a:pPr marL="815975" indent="-803275">
              <a:lnSpc>
                <a:spcPct val="100000"/>
              </a:lnSpc>
              <a:spcBef>
                <a:spcPts val="95"/>
              </a:spcBef>
              <a:buSzPct val="97727"/>
              <a:buAutoNum type="arabicPlain"/>
              <a:tabLst>
                <a:tab pos="815975" algn="l"/>
              </a:tabLst>
            </a:pPr>
            <a:r>
              <a:rPr sz="2200" spc="-35" dirty="0">
                <a:solidFill>
                  <a:srgbClr val="6C976A"/>
                </a:solidFill>
                <a:latin typeface="Microsoft YaHei"/>
                <a:cs typeface="Microsoft YaHei"/>
              </a:rPr>
              <a:t>解压源码</a:t>
            </a:r>
            <a:endParaRPr sz="2200">
              <a:latin typeface="Microsoft YaHei"/>
              <a:cs typeface="Microsoft YaHei"/>
            </a:endParaRPr>
          </a:p>
          <a:p>
            <a:pPr marL="12700">
              <a:lnSpc>
                <a:spcPct val="100000"/>
              </a:lnSpc>
            </a:pPr>
            <a:r>
              <a:rPr sz="2200" dirty="0">
                <a:solidFill>
                  <a:srgbClr val="525252"/>
                </a:solidFill>
                <a:latin typeface="Microsoft YaHei"/>
                <a:cs typeface="Microsoft YaHei"/>
              </a:rPr>
              <a:t>#</a:t>
            </a:r>
            <a:r>
              <a:rPr sz="2200" spc="-10" dirty="0">
                <a:solidFill>
                  <a:srgbClr val="525252"/>
                </a:solidFill>
                <a:latin typeface="Microsoft YaHei"/>
                <a:cs typeface="Microsoft YaHei"/>
              </a:rPr>
              <a:t> </a:t>
            </a:r>
            <a:r>
              <a:rPr sz="2200" dirty="0">
                <a:solidFill>
                  <a:srgbClr val="525252"/>
                </a:solidFill>
                <a:latin typeface="Microsoft YaHei"/>
                <a:cs typeface="Microsoft YaHei"/>
              </a:rPr>
              <a:t>tar</a:t>
            </a:r>
            <a:r>
              <a:rPr sz="2200" spc="5" dirty="0">
                <a:solidFill>
                  <a:srgbClr val="525252"/>
                </a:solidFill>
                <a:latin typeface="Microsoft YaHei"/>
                <a:cs typeface="Microsoft YaHei"/>
              </a:rPr>
              <a:t> </a:t>
            </a:r>
            <a:r>
              <a:rPr sz="2200" spc="-10" dirty="0">
                <a:solidFill>
                  <a:srgbClr val="525252"/>
                </a:solidFill>
                <a:latin typeface="Microsoft YaHei"/>
                <a:cs typeface="Microsoft YaHei"/>
              </a:rPr>
              <a:t>-</a:t>
            </a:r>
            <a:r>
              <a:rPr sz="2200" dirty="0">
                <a:solidFill>
                  <a:srgbClr val="525252"/>
                </a:solidFill>
                <a:latin typeface="Microsoft YaHei"/>
                <a:cs typeface="Microsoft YaHei"/>
              </a:rPr>
              <a:t>zxvf</a:t>
            </a:r>
            <a:r>
              <a:rPr sz="2200" spc="-10" dirty="0">
                <a:solidFill>
                  <a:srgbClr val="525252"/>
                </a:solidFill>
                <a:latin typeface="Microsoft YaHei"/>
                <a:cs typeface="Microsoft YaHei"/>
              </a:rPr>
              <a:t> </a:t>
            </a:r>
            <a:r>
              <a:rPr sz="2200" spc="-20" dirty="0">
                <a:solidFill>
                  <a:srgbClr val="525252"/>
                </a:solidFill>
                <a:latin typeface="Microsoft YaHei"/>
                <a:cs typeface="Microsoft YaHei"/>
              </a:rPr>
              <a:t>hadoop-</a:t>
            </a:r>
            <a:r>
              <a:rPr sz="2200" spc="-10" dirty="0">
                <a:solidFill>
                  <a:srgbClr val="525252"/>
                </a:solidFill>
                <a:latin typeface="Microsoft YaHei"/>
                <a:cs typeface="Microsoft YaHei"/>
              </a:rPr>
              <a:t>2.7.2-</a:t>
            </a:r>
            <a:r>
              <a:rPr sz="2200" dirty="0">
                <a:solidFill>
                  <a:srgbClr val="525252"/>
                </a:solidFill>
                <a:latin typeface="Microsoft YaHei"/>
                <a:cs typeface="Microsoft YaHei"/>
              </a:rPr>
              <a:t>src.tar.gz</a:t>
            </a:r>
            <a:r>
              <a:rPr sz="2200" spc="10" dirty="0">
                <a:solidFill>
                  <a:srgbClr val="525252"/>
                </a:solidFill>
                <a:latin typeface="Microsoft YaHei"/>
                <a:cs typeface="Microsoft YaHei"/>
              </a:rPr>
              <a:t> </a:t>
            </a:r>
            <a:r>
              <a:rPr sz="2200" spc="-10" dirty="0">
                <a:solidFill>
                  <a:srgbClr val="525252"/>
                </a:solidFill>
                <a:latin typeface="Microsoft YaHei"/>
                <a:cs typeface="Microsoft YaHei"/>
              </a:rPr>
              <a:t>-</a:t>
            </a:r>
            <a:r>
              <a:rPr sz="2200" dirty="0">
                <a:solidFill>
                  <a:srgbClr val="525252"/>
                </a:solidFill>
                <a:latin typeface="Microsoft YaHei"/>
                <a:cs typeface="Microsoft YaHei"/>
              </a:rPr>
              <a:t>C </a:t>
            </a:r>
            <a:r>
              <a:rPr sz="2200" spc="-20" dirty="0">
                <a:solidFill>
                  <a:srgbClr val="525252"/>
                </a:solidFill>
                <a:latin typeface="Microsoft YaHei"/>
                <a:cs typeface="Microsoft YaHei"/>
              </a:rPr>
              <a:t>/opt</a:t>
            </a:r>
            <a:endParaRPr sz="2200">
              <a:latin typeface="Microsoft YaHei"/>
              <a:cs typeface="Microsoft YaHei"/>
            </a:endParaRPr>
          </a:p>
          <a:p>
            <a:pPr marL="732790" indent="-720090">
              <a:lnSpc>
                <a:spcPct val="100000"/>
              </a:lnSpc>
              <a:spcBef>
                <a:spcPts val="2645"/>
              </a:spcBef>
              <a:buSzPct val="97727"/>
              <a:buAutoNum type="arabicPlain" startAt="2"/>
              <a:tabLst>
                <a:tab pos="732790" algn="l"/>
              </a:tabLst>
            </a:pPr>
            <a:r>
              <a:rPr sz="2200" spc="-30" dirty="0">
                <a:solidFill>
                  <a:srgbClr val="6C976A"/>
                </a:solidFill>
                <a:latin typeface="Microsoft YaHei"/>
                <a:cs typeface="Microsoft YaHei"/>
              </a:rPr>
              <a:t>进入</a:t>
            </a:r>
            <a:r>
              <a:rPr sz="2200" spc="-20" dirty="0">
                <a:solidFill>
                  <a:srgbClr val="6C976A"/>
                </a:solidFill>
                <a:latin typeface="Microsoft YaHei"/>
                <a:cs typeface="Microsoft YaHei"/>
              </a:rPr>
              <a:t>hadoop</a:t>
            </a:r>
            <a:r>
              <a:rPr sz="2200" spc="-35" dirty="0">
                <a:solidFill>
                  <a:srgbClr val="6C976A"/>
                </a:solidFill>
                <a:latin typeface="Microsoft YaHei"/>
                <a:cs typeface="Microsoft YaHei"/>
              </a:rPr>
              <a:t>源码主目录</a:t>
            </a:r>
            <a:endParaRPr sz="2200">
              <a:latin typeface="Microsoft YaHei"/>
              <a:cs typeface="Microsoft YaHei"/>
            </a:endParaRPr>
          </a:p>
          <a:p>
            <a:pPr marL="12700">
              <a:lnSpc>
                <a:spcPct val="100000"/>
              </a:lnSpc>
            </a:pPr>
            <a:r>
              <a:rPr sz="2200" dirty="0">
                <a:solidFill>
                  <a:srgbClr val="525252"/>
                </a:solidFill>
                <a:latin typeface="Microsoft YaHei"/>
                <a:cs typeface="Microsoft YaHei"/>
              </a:rPr>
              <a:t>#</a:t>
            </a:r>
            <a:r>
              <a:rPr sz="2200" spc="30" dirty="0">
                <a:solidFill>
                  <a:srgbClr val="525252"/>
                </a:solidFill>
                <a:latin typeface="Microsoft YaHei"/>
                <a:cs typeface="Microsoft YaHei"/>
              </a:rPr>
              <a:t> </a:t>
            </a:r>
            <a:r>
              <a:rPr sz="2200" dirty="0">
                <a:solidFill>
                  <a:srgbClr val="525252"/>
                </a:solidFill>
                <a:latin typeface="Microsoft YaHei"/>
                <a:cs typeface="Microsoft YaHei"/>
              </a:rPr>
              <a:t>cd</a:t>
            </a:r>
            <a:r>
              <a:rPr sz="2200" spc="25" dirty="0">
                <a:solidFill>
                  <a:srgbClr val="525252"/>
                </a:solidFill>
                <a:latin typeface="Microsoft YaHei"/>
                <a:cs typeface="Microsoft YaHei"/>
              </a:rPr>
              <a:t> </a:t>
            </a:r>
            <a:r>
              <a:rPr sz="2200" spc="-20" dirty="0">
                <a:solidFill>
                  <a:srgbClr val="525252"/>
                </a:solidFill>
                <a:latin typeface="Microsoft YaHei"/>
                <a:cs typeface="Microsoft YaHei"/>
              </a:rPr>
              <a:t>/opt/hadoop-</a:t>
            </a:r>
            <a:r>
              <a:rPr sz="2200" spc="-10" dirty="0">
                <a:solidFill>
                  <a:srgbClr val="525252"/>
                </a:solidFill>
                <a:latin typeface="Microsoft YaHei"/>
                <a:cs typeface="Microsoft YaHei"/>
              </a:rPr>
              <a:t>2.7.2-</a:t>
            </a:r>
            <a:r>
              <a:rPr sz="2200" spc="-25" dirty="0">
                <a:solidFill>
                  <a:srgbClr val="525252"/>
                </a:solidFill>
                <a:latin typeface="Microsoft YaHei"/>
                <a:cs typeface="Microsoft YaHei"/>
              </a:rPr>
              <a:t>src</a:t>
            </a:r>
            <a:endParaRPr sz="2200">
              <a:latin typeface="Microsoft YaHei"/>
              <a:cs typeface="Microsoft YaHei"/>
            </a:endParaRPr>
          </a:p>
          <a:p>
            <a:pPr marL="732790" indent="-720090">
              <a:lnSpc>
                <a:spcPct val="100000"/>
              </a:lnSpc>
              <a:spcBef>
                <a:spcPts val="2640"/>
              </a:spcBef>
              <a:buSzPct val="97727"/>
              <a:buAutoNum type="arabicPlain" startAt="3"/>
              <a:tabLst>
                <a:tab pos="732790" algn="l"/>
              </a:tabLst>
            </a:pPr>
            <a:r>
              <a:rPr sz="2200" spc="-30" dirty="0">
                <a:solidFill>
                  <a:srgbClr val="6C976A"/>
                </a:solidFill>
                <a:latin typeface="Microsoft YaHei"/>
                <a:cs typeface="Microsoft YaHei"/>
              </a:rPr>
              <a:t>通过</a:t>
            </a:r>
            <a:r>
              <a:rPr sz="2200" spc="-10" dirty="0">
                <a:solidFill>
                  <a:srgbClr val="6C976A"/>
                </a:solidFill>
                <a:latin typeface="Microsoft YaHei"/>
                <a:cs typeface="Microsoft YaHei"/>
              </a:rPr>
              <a:t>maven</a:t>
            </a:r>
            <a:r>
              <a:rPr sz="2200" spc="-35" dirty="0">
                <a:solidFill>
                  <a:srgbClr val="6C976A"/>
                </a:solidFill>
                <a:latin typeface="Microsoft YaHei"/>
                <a:cs typeface="Microsoft YaHei"/>
              </a:rPr>
              <a:t>执行编译命令</a:t>
            </a:r>
            <a:endParaRPr sz="2200">
              <a:latin typeface="Microsoft YaHei"/>
              <a:cs typeface="Microsoft YaHei"/>
            </a:endParaRPr>
          </a:p>
          <a:p>
            <a:pPr marL="12700">
              <a:lnSpc>
                <a:spcPct val="100000"/>
              </a:lnSpc>
            </a:pPr>
            <a:r>
              <a:rPr sz="2200" dirty="0">
                <a:solidFill>
                  <a:srgbClr val="525252"/>
                </a:solidFill>
                <a:latin typeface="Microsoft YaHei"/>
                <a:cs typeface="Microsoft YaHei"/>
              </a:rPr>
              <a:t>#</a:t>
            </a:r>
            <a:r>
              <a:rPr sz="2200" spc="-70" dirty="0">
                <a:solidFill>
                  <a:srgbClr val="525252"/>
                </a:solidFill>
                <a:latin typeface="Microsoft YaHei"/>
                <a:cs typeface="Microsoft YaHei"/>
              </a:rPr>
              <a:t> </a:t>
            </a:r>
            <a:r>
              <a:rPr sz="2200" dirty="0">
                <a:solidFill>
                  <a:srgbClr val="525252"/>
                </a:solidFill>
                <a:latin typeface="Microsoft YaHei"/>
                <a:cs typeface="Microsoft YaHei"/>
              </a:rPr>
              <a:t>mvn</a:t>
            </a:r>
            <a:r>
              <a:rPr sz="2200" spc="-70" dirty="0">
                <a:solidFill>
                  <a:srgbClr val="525252"/>
                </a:solidFill>
                <a:latin typeface="Microsoft YaHei"/>
                <a:cs typeface="Microsoft YaHei"/>
              </a:rPr>
              <a:t> </a:t>
            </a:r>
            <a:r>
              <a:rPr sz="2200" dirty="0">
                <a:solidFill>
                  <a:srgbClr val="525252"/>
                </a:solidFill>
                <a:latin typeface="Microsoft YaHei"/>
                <a:cs typeface="Microsoft YaHei"/>
              </a:rPr>
              <a:t>package</a:t>
            </a:r>
            <a:r>
              <a:rPr sz="2200" spc="-55" dirty="0">
                <a:solidFill>
                  <a:srgbClr val="525252"/>
                </a:solidFill>
                <a:latin typeface="Microsoft YaHei"/>
                <a:cs typeface="Microsoft YaHei"/>
              </a:rPr>
              <a:t> </a:t>
            </a:r>
            <a:r>
              <a:rPr sz="2200" spc="-10" dirty="0">
                <a:solidFill>
                  <a:srgbClr val="525252"/>
                </a:solidFill>
                <a:latin typeface="Microsoft YaHei"/>
                <a:cs typeface="Microsoft YaHei"/>
              </a:rPr>
              <a:t>-</a:t>
            </a:r>
            <a:r>
              <a:rPr sz="2200" dirty="0">
                <a:solidFill>
                  <a:srgbClr val="525252"/>
                </a:solidFill>
                <a:latin typeface="Microsoft YaHei"/>
                <a:cs typeface="Microsoft YaHei"/>
              </a:rPr>
              <a:t>Pdist,native</a:t>
            </a:r>
            <a:r>
              <a:rPr sz="2200" spc="-55" dirty="0">
                <a:solidFill>
                  <a:srgbClr val="525252"/>
                </a:solidFill>
                <a:latin typeface="Microsoft YaHei"/>
                <a:cs typeface="Microsoft YaHei"/>
              </a:rPr>
              <a:t> </a:t>
            </a:r>
            <a:r>
              <a:rPr sz="2200" spc="-10" dirty="0">
                <a:solidFill>
                  <a:srgbClr val="525252"/>
                </a:solidFill>
                <a:latin typeface="Microsoft YaHei"/>
                <a:cs typeface="Microsoft YaHei"/>
              </a:rPr>
              <a:t>-</a:t>
            </a:r>
            <a:r>
              <a:rPr sz="2200" dirty="0">
                <a:solidFill>
                  <a:srgbClr val="525252"/>
                </a:solidFill>
                <a:latin typeface="Microsoft YaHei"/>
                <a:cs typeface="Microsoft YaHei"/>
              </a:rPr>
              <a:t>DskipTests</a:t>
            </a:r>
            <a:r>
              <a:rPr sz="2200" spc="-60" dirty="0">
                <a:solidFill>
                  <a:srgbClr val="525252"/>
                </a:solidFill>
                <a:latin typeface="Microsoft YaHei"/>
                <a:cs typeface="Microsoft YaHei"/>
              </a:rPr>
              <a:t> </a:t>
            </a:r>
            <a:r>
              <a:rPr sz="2200" spc="-10" dirty="0">
                <a:solidFill>
                  <a:srgbClr val="525252"/>
                </a:solidFill>
                <a:latin typeface="Microsoft YaHei"/>
                <a:cs typeface="Microsoft YaHei"/>
              </a:rPr>
              <a:t>-</a:t>
            </a:r>
            <a:r>
              <a:rPr sz="2200" spc="-20" dirty="0">
                <a:solidFill>
                  <a:srgbClr val="525252"/>
                </a:solidFill>
                <a:latin typeface="Microsoft YaHei"/>
                <a:cs typeface="Microsoft YaHei"/>
              </a:rPr>
              <a:t>Dtar</a:t>
            </a:r>
            <a:endParaRPr sz="2200">
              <a:latin typeface="Microsoft YaHei"/>
              <a:cs typeface="Microsoft YaHei"/>
            </a:endParaRPr>
          </a:p>
          <a:p>
            <a:pPr marL="732155" indent="-719455">
              <a:lnSpc>
                <a:spcPct val="100000"/>
              </a:lnSpc>
              <a:spcBef>
                <a:spcPts val="2640"/>
              </a:spcBef>
              <a:buSzPct val="97727"/>
              <a:buAutoNum type="arabicPlain" startAt="4"/>
              <a:tabLst>
                <a:tab pos="732155" algn="l"/>
              </a:tabLst>
            </a:pPr>
            <a:r>
              <a:rPr sz="2200" spc="-35" dirty="0">
                <a:solidFill>
                  <a:srgbClr val="6C976A"/>
                </a:solidFill>
                <a:latin typeface="Microsoft YaHei"/>
                <a:cs typeface="Microsoft YaHei"/>
              </a:rPr>
              <a:t>编译的</a:t>
            </a:r>
            <a:r>
              <a:rPr sz="2200" spc="-20" dirty="0">
                <a:solidFill>
                  <a:srgbClr val="6C976A"/>
                </a:solidFill>
                <a:latin typeface="Microsoft YaHei"/>
                <a:cs typeface="Microsoft YaHei"/>
              </a:rPr>
              <a:t>hadoop</a:t>
            </a:r>
            <a:r>
              <a:rPr sz="2200" spc="-40" dirty="0">
                <a:solidFill>
                  <a:srgbClr val="6C976A"/>
                </a:solidFill>
                <a:latin typeface="Microsoft YaHei"/>
                <a:cs typeface="Microsoft YaHei"/>
              </a:rPr>
              <a:t>包的位置</a:t>
            </a:r>
            <a:endParaRPr sz="2200">
              <a:latin typeface="Microsoft YaHei"/>
              <a:cs typeface="Microsoft YaHei"/>
            </a:endParaRPr>
          </a:p>
          <a:p>
            <a:pPr marL="12700">
              <a:lnSpc>
                <a:spcPct val="100000"/>
              </a:lnSpc>
            </a:pPr>
            <a:r>
              <a:rPr sz="2200" spc="-20" dirty="0">
                <a:solidFill>
                  <a:srgbClr val="6C976A"/>
                </a:solidFill>
                <a:latin typeface="Microsoft YaHei"/>
                <a:cs typeface="Microsoft YaHei"/>
              </a:rPr>
              <a:t>/opt/hadoop-</a:t>
            </a:r>
            <a:r>
              <a:rPr sz="2200" spc="-10" dirty="0">
                <a:solidFill>
                  <a:srgbClr val="6C976A"/>
                </a:solidFill>
                <a:latin typeface="Microsoft YaHei"/>
                <a:cs typeface="Microsoft YaHei"/>
              </a:rPr>
              <a:t>2.7.2-</a:t>
            </a:r>
            <a:r>
              <a:rPr sz="2200" spc="-20" dirty="0">
                <a:solidFill>
                  <a:srgbClr val="6C976A"/>
                </a:solidFill>
                <a:latin typeface="Microsoft YaHei"/>
                <a:cs typeface="Microsoft YaHei"/>
              </a:rPr>
              <a:t>src/hadoop-</a:t>
            </a:r>
            <a:r>
              <a:rPr sz="2200" spc="-10" dirty="0">
                <a:solidFill>
                  <a:srgbClr val="6C976A"/>
                </a:solidFill>
                <a:latin typeface="Microsoft YaHei"/>
                <a:cs typeface="Microsoft YaHei"/>
              </a:rPr>
              <a:t>dist/target</a:t>
            </a:r>
            <a:r>
              <a:rPr sz="2200" spc="-40" dirty="0">
                <a:solidFill>
                  <a:srgbClr val="6C976A"/>
                </a:solidFill>
                <a:latin typeface="Microsoft YaHei"/>
                <a:cs typeface="Microsoft YaHei"/>
              </a:rPr>
              <a:t>下。</a:t>
            </a:r>
            <a:endParaRPr sz="2200">
              <a:latin typeface="Microsoft YaHei"/>
              <a:cs typeface="Microsoft YaHei"/>
            </a:endParaRPr>
          </a:p>
        </p:txBody>
      </p:sp>
      <p:sp>
        <p:nvSpPr>
          <p:cNvPr id="5" name="object 5"/>
          <p:cNvSpPr txBox="1">
            <a:spLocks noGrp="1"/>
          </p:cNvSpPr>
          <p:nvPr>
            <p:ph type="title"/>
          </p:nvPr>
        </p:nvSpPr>
        <p:spPr>
          <a:xfrm>
            <a:off x="2191385" y="939355"/>
            <a:ext cx="7925434" cy="755015"/>
          </a:xfrm>
          <a:prstGeom prst="rect">
            <a:avLst/>
          </a:prstGeom>
          <a:ln w="31750">
            <a:solidFill>
              <a:srgbClr val="6C976A"/>
            </a:solidFill>
          </a:ln>
        </p:spPr>
        <p:txBody>
          <a:bodyPr vert="horz" wrap="square" lIns="0" tIns="121285" rIns="0" bIns="0" rtlCol="0">
            <a:spAutoFit/>
          </a:bodyPr>
          <a:lstStyle/>
          <a:p>
            <a:pPr marL="233679">
              <a:lnSpc>
                <a:spcPct val="100000"/>
              </a:lnSpc>
              <a:spcBef>
                <a:spcPts val="955"/>
              </a:spcBef>
            </a:pPr>
            <a:r>
              <a:rPr sz="2800" b="0" dirty="0">
                <a:solidFill>
                  <a:srgbClr val="6C976A"/>
                </a:solidFill>
                <a:latin typeface="Microsoft YaHei"/>
                <a:cs typeface="Microsoft YaHei"/>
              </a:rPr>
              <a:t>5.3</a:t>
            </a:r>
            <a:r>
              <a:rPr sz="2800" b="0" spc="-35" dirty="0">
                <a:solidFill>
                  <a:srgbClr val="6C976A"/>
                </a:solidFill>
                <a:latin typeface="Microsoft YaHei"/>
                <a:cs typeface="Microsoft YaHei"/>
              </a:rPr>
              <a:t> 编译源码</a:t>
            </a:r>
            <a:endParaRPr sz="2800">
              <a:latin typeface="Microsoft YaHei"/>
              <a:cs typeface="Microsoft YaHei"/>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866900"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源码编译</a:t>
            </a:r>
            <a:endParaRPr sz="1800">
              <a:latin typeface="Microsoft YaHei"/>
              <a:cs typeface="Microsoft YaHei"/>
            </a:endParaRPr>
          </a:p>
        </p:txBody>
      </p:sp>
      <p:pic>
        <p:nvPicPr>
          <p:cNvPr id="4" name="object 4"/>
          <p:cNvPicPr/>
          <p:nvPr/>
        </p:nvPicPr>
        <p:blipFill>
          <a:blip r:embed="rId2" cstate="print"/>
          <a:stretch>
            <a:fillRect/>
          </a:stretch>
        </p:blipFill>
        <p:spPr>
          <a:xfrm>
            <a:off x="3333750" y="0"/>
            <a:ext cx="5524500" cy="6857997"/>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大数据特点</a:t>
            </a:r>
            <a:endParaRPr sz="1800">
              <a:latin typeface="Microsoft YaHei"/>
              <a:cs typeface="Microsoft YaHei"/>
            </a:endParaRPr>
          </a:p>
        </p:txBody>
      </p:sp>
      <p:sp>
        <p:nvSpPr>
          <p:cNvPr id="3" name="object 3"/>
          <p:cNvSpPr/>
          <p:nvPr/>
        </p:nvSpPr>
        <p:spPr>
          <a:xfrm>
            <a:off x="2132329" y="1840357"/>
            <a:ext cx="7925434" cy="3192780"/>
          </a:xfrm>
          <a:custGeom>
            <a:avLst/>
            <a:gdLst/>
            <a:ahLst/>
            <a:cxnLst/>
            <a:rect l="l" t="t" r="r" b="b"/>
            <a:pathLst>
              <a:path w="7925434" h="3192779">
                <a:moveTo>
                  <a:pt x="0" y="3192653"/>
                </a:moveTo>
                <a:lnTo>
                  <a:pt x="7925434" y="3192653"/>
                </a:lnTo>
                <a:lnTo>
                  <a:pt x="7925434" y="0"/>
                </a:lnTo>
                <a:lnTo>
                  <a:pt x="0" y="0"/>
                </a:lnTo>
                <a:lnTo>
                  <a:pt x="0" y="3192653"/>
                </a:lnTo>
                <a:close/>
              </a:path>
            </a:pathLst>
          </a:custGeom>
          <a:ln w="31750">
            <a:solidFill>
              <a:srgbClr val="6C976A"/>
            </a:solidFill>
          </a:ln>
        </p:spPr>
        <p:txBody>
          <a:bodyPr wrap="square" lIns="0" tIns="0" rIns="0" bIns="0" rtlCol="0"/>
          <a:lstStyle/>
          <a:p>
            <a:endParaRPr/>
          </a:p>
        </p:txBody>
      </p:sp>
      <p:sp>
        <p:nvSpPr>
          <p:cNvPr id="4" name="object 4"/>
          <p:cNvSpPr txBox="1"/>
          <p:nvPr/>
        </p:nvSpPr>
        <p:spPr>
          <a:xfrm>
            <a:off x="2412619" y="2007489"/>
            <a:ext cx="7338059" cy="148907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6C976A"/>
                </a:solidFill>
                <a:latin typeface="Microsoft YaHei"/>
                <a:cs typeface="Microsoft YaHei"/>
              </a:rPr>
              <a:t>截至目前，人类所生产的所有</a:t>
            </a:r>
            <a:r>
              <a:rPr sz="2400" spc="-10" dirty="0">
                <a:solidFill>
                  <a:srgbClr val="FF0000"/>
                </a:solidFill>
                <a:latin typeface="Microsoft YaHei"/>
                <a:cs typeface="Microsoft YaHei"/>
              </a:rPr>
              <a:t>印刷材料的数据量是</a:t>
            </a:r>
            <a:endParaRPr sz="2400">
              <a:latin typeface="Microsoft YaHei"/>
              <a:cs typeface="Microsoft YaHei"/>
            </a:endParaRPr>
          </a:p>
          <a:p>
            <a:pPr marL="12700">
              <a:lnSpc>
                <a:spcPct val="100000"/>
              </a:lnSpc>
            </a:pPr>
            <a:r>
              <a:rPr sz="2400" spc="-20" dirty="0">
                <a:solidFill>
                  <a:srgbClr val="FF0000"/>
                </a:solidFill>
                <a:latin typeface="Microsoft YaHei"/>
                <a:cs typeface="Microsoft YaHei"/>
              </a:rPr>
              <a:t>200PB</a:t>
            </a:r>
            <a:r>
              <a:rPr sz="2400" spc="-10" dirty="0">
                <a:solidFill>
                  <a:srgbClr val="6C976A"/>
                </a:solidFill>
                <a:latin typeface="Microsoft YaHei"/>
                <a:cs typeface="Microsoft YaHei"/>
              </a:rPr>
              <a:t>，而历史上全人类</a:t>
            </a:r>
            <a:r>
              <a:rPr sz="2400" spc="-5" dirty="0">
                <a:solidFill>
                  <a:srgbClr val="FF0000"/>
                </a:solidFill>
                <a:latin typeface="Microsoft YaHei"/>
                <a:cs typeface="Microsoft YaHei"/>
              </a:rPr>
              <a:t>总共说过的话的数据量大约是</a:t>
            </a:r>
            <a:endParaRPr sz="2400">
              <a:latin typeface="Microsoft YaHei"/>
              <a:cs typeface="Microsoft YaHei"/>
            </a:endParaRPr>
          </a:p>
          <a:p>
            <a:pPr marL="12700">
              <a:lnSpc>
                <a:spcPct val="100000"/>
              </a:lnSpc>
            </a:pPr>
            <a:r>
              <a:rPr sz="2400" spc="-30" dirty="0">
                <a:solidFill>
                  <a:srgbClr val="FF0000"/>
                </a:solidFill>
                <a:latin typeface="Microsoft YaHei"/>
                <a:cs typeface="Microsoft YaHei"/>
              </a:rPr>
              <a:t>5EB</a:t>
            </a:r>
            <a:r>
              <a:rPr sz="2400" spc="-10" dirty="0">
                <a:solidFill>
                  <a:srgbClr val="6C976A"/>
                </a:solidFill>
                <a:latin typeface="Microsoft YaHei"/>
                <a:cs typeface="Microsoft YaHei"/>
              </a:rPr>
              <a:t>。当前，典型个人计算机硬盘的容量为TB</a:t>
            </a:r>
            <a:r>
              <a:rPr sz="2400" spc="-20" dirty="0">
                <a:solidFill>
                  <a:srgbClr val="6C976A"/>
                </a:solidFill>
                <a:latin typeface="Microsoft YaHei"/>
                <a:cs typeface="Microsoft YaHei"/>
              </a:rPr>
              <a:t>量级，而</a:t>
            </a:r>
            <a:endParaRPr sz="2400">
              <a:latin typeface="Microsoft YaHei"/>
              <a:cs typeface="Microsoft YaHei"/>
            </a:endParaRPr>
          </a:p>
          <a:p>
            <a:pPr marL="12700">
              <a:lnSpc>
                <a:spcPct val="100000"/>
              </a:lnSpc>
            </a:pPr>
            <a:r>
              <a:rPr sz="2400" dirty="0">
                <a:solidFill>
                  <a:srgbClr val="6C976A"/>
                </a:solidFill>
                <a:latin typeface="Microsoft YaHei"/>
                <a:cs typeface="Microsoft YaHei"/>
              </a:rPr>
              <a:t>一些大型</a:t>
            </a:r>
            <a:r>
              <a:rPr sz="2400" dirty="0">
                <a:solidFill>
                  <a:srgbClr val="FF0000"/>
                </a:solidFill>
                <a:latin typeface="Microsoft YaHei"/>
                <a:cs typeface="Microsoft YaHei"/>
              </a:rPr>
              <a:t>企业的数据量已经接近</a:t>
            </a:r>
            <a:r>
              <a:rPr sz="2400" spc="-10" dirty="0">
                <a:solidFill>
                  <a:srgbClr val="FF0000"/>
                </a:solidFill>
                <a:latin typeface="Microsoft YaHei"/>
                <a:cs typeface="Microsoft YaHei"/>
              </a:rPr>
              <a:t>EB</a:t>
            </a:r>
            <a:r>
              <a:rPr sz="2400" dirty="0">
                <a:solidFill>
                  <a:srgbClr val="FF0000"/>
                </a:solidFill>
                <a:latin typeface="Microsoft YaHei"/>
                <a:cs typeface="Microsoft YaHei"/>
              </a:rPr>
              <a:t>量级</a:t>
            </a:r>
            <a:r>
              <a:rPr sz="2400" spc="-50" dirty="0">
                <a:solidFill>
                  <a:srgbClr val="6C976A"/>
                </a:solidFill>
                <a:latin typeface="Microsoft YaHei"/>
                <a:cs typeface="Microsoft YaHei"/>
              </a:rPr>
              <a:t>。</a:t>
            </a:r>
            <a:endParaRPr sz="2400">
              <a:latin typeface="Microsoft YaHei"/>
              <a:cs typeface="Microsoft YaHei"/>
            </a:endParaRPr>
          </a:p>
        </p:txBody>
      </p:sp>
      <p:sp>
        <p:nvSpPr>
          <p:cNvPr id="5" name="object 5"/>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dirty="0">
                <a:solidFill>
                  <a:srgbClr val="6C976A"/>
                </a:solidFill>
                <a:latin typeface="Microsoft YaHei"/>
                <a:cs typeface="Microsoft YaHei"/>
              </a:rPr>
              <a:t>1</a:t>
            </a:r>
            <a:r>
              <a:rPr sz="2800" b="0" spc="65" dirty="0">
                <a:solidFill>
                  <a:srgbClr val="6C976A"/>
                </a:solidFill>
                <a:latin typeface="Microsoft YaHei"/>
                <a:cs typeface="Microsoft YaHei"/>
              </a:rPr>
              <a:t> </a:t>
            </a:r>
            <a:r>
              <a:rPr sz="2800" b="0" spc="-30" dirty="0">
                <a:solidFill>
                  <a:srgbClr val="6C976A"/>
                </a:solidFill>
                <a:latin typeface="Microsoft YaHei"/>
                <a:cs typeface="Microsoft YaHei"/>
              </a:rPr>
              <a:t>Volume（</a:t>
            </a:r>
            <a:r>
              <a:rPr sz="2800" b="0" spc="-35" dirty="0">
                <a:solidFill>
                  <a:srgbClr val="6C976A"/>
                </a:solidFill>
                <a:latin typeface="Microsoft YaHei"/>
                <a:cs typeface="Microsoft YaHei"/>
              </a:rPr>
              <a:t>大量</a:t>
            </a:r>
            <a:r>
              <a:rPr sz="2800" b="0" spc="-50" dirty="0">
                <a:solidFill>
                  <a:srgbClr val="6C976A"/>
                </a:solidFill>
                <a:latin typeface="Microsoft YaHei"/>
                <a:cs typeface="Microsoft YaHei"/>
              </a:rPr>
              <a:t>）</a:t>
            </a:r>
            <a:endParaRPr sz="2800">
              <a:latin typeface="Microsoft YaHei"/>
              <a:cs typeface="Microsoft YaHei"/>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16840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CCE8CF"/>
                </a:solidFill>
                <a:latin typeface="Microsoft YaHei"/>
                <a:cs typeface="Microsoft YaHei"/>
              </a:rPr>
              <a:t>大数据基础</a:t>
            </a:r>
            <a:endParaRPr sz="1800">
              <a:latin typeface="Microsoft YaHei"/>
              <a:cs typeface="Microsoft YaHei"/>
            </a:endParaRPr>
          </a:p>
        </p:txBody>
      </p:sp>
      <p:pic>
        <p:nvPicPr>
          <p:cNvPr id="4" name="object 4"/>
          <p:cNvPicPr/>
          <p:nvPr/>
        </p:nvPicPr>
        <p:blipFill>
          <a:blip r:embed="rId2" cstate="print"/>
          <a:stretch>
            <a:fillRect/>
          </a:stretch>
        </p:blipFill>
        <p:spPr>
          <a:xfrm>
            <a:off x="1180617" y="1175651"/>
            <a:ext cx="6009005" cy="4506722"/>
          </a:xfrm>
          <a:prstGeom prst="rect">
            <a:avLst/>
          </a:prstGeom>
        </p:spPr>
      </p:pic>
      <p:pic>
        <p:nvPicPr>
          <p:cNvPr id="5" name="object 5"/>
          <p:cNvPicPr/>
          <p:nvPr/>
        </p:nvPicPr>
        <p:blipFill>
          <a:blip r:embed="rId3" cstate="print"/>
          <a:stretch>
            <a:fillRect/>
          </a:stretch>
        </p:blipFill>
        <p:spPr>
          <a:xfrm>
            <a:off x="7581518" y="692912"/>
            <a:ext cx="4032377" cy="5376418"/>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大数据特点</a:t>
            </a:r>
            <a:endParaRPr sz="1800">
              <a:latin typeface="Microsoft YaHei"/>
              <a:cs typeface="Microsoft YaHei"/>
            </a:endParaRPr>
          </a:p>
        </p:txBody>
      </p:sp>
      <p:sp>
        <p:nvSpPr>
          <p:cNvPr id="3" name="object 3"/>
          <p:cNvSpPr/>
          <p:nvPr/>
        </p:nvSpPr>
        <p:spPr>
          <a:xfrm>
            <a:off x="2132329" y="1840357"/>
            <a:ext cx="7925434" cy="3192780"/>
          </a:xfrm>
          <a:custGeom>
            <a:avLst/>
            <a:gdLst/>
            <a:ahLst/>
            <a:cxnLst/>
            <a:rect l="l" t="t" r="r" b="b"/>
            <a:pathLst>
              <a:path w="7925434" h="3192779">
                <a:moveTo>
                  <a:pt x="0" y="3192653"/>
                </a:moveTo>
                <a:lnTo>
                  <a:pt x="7925434" y="3192653"/>
                </a:lnTo>
                <a:lnTo>
                  <a:pt x="7925434" y="0"/>
                </a:lnTo>
                <a:lnTo>
                  <a:pt x="0" y="0"/>
                </a:lnTo>
                <a:lnTo>
                  <a:pt x="0" y="3192653"/>
                </a:lnTo>
                <a:close/>
              </a:path>
            </a:pathLst>
          </a:custGeom>
          <a:ln w="31750">
            <a:solidFill>
              <a:srgbClr val="6C976A"/>
            </a:solidFill>
          </a:ln>
        </p:spPr>
        <p:txBody>
          <a:bodyPr wrap="square" lIns="0" tIns="0" rIns="0" bIns="0" rtlCol="0"/>
          <a:lstStyle/>
          <a:p>
            <a:endParaRPr/>
          </a:p>
        </p:txBody>
      </p:sp>
      <p:sp>
        <p:nvSpPr>
          <p:cNvPr id="4" name="object 4"/>
          <p:cNvSpPr txBox="1"/>
          <p:nvPr/>
        </p:nvSpPr>
        <p:spPr>
          <a:xfrm>
            <a:off x="2412619" y="2007489"/>
            <a:ext cx="7414259" cy="1489075"/>
          </a:xfrm>
          <a:prstGeom prst="rect">
            <a:avLst/>
          </a:prstGeom>
        </p:spPr>
        <p:txBody>
          <a:bodyPr vert="horz" wrap="square" lIns="0" tIns="12700" rIns="0" bIns="0" rtlCol="0">
            <a:spAutoFit/>
          </a:bodyPr>
          <a:lstStyle/>
          <a:p>
            <a:pPr marL="12700" marR="5080" algn="just">
              <a:lnSpc>
                <a:spcPct val="100000"/>
              </a:lnSpc>
              <a:spcBef>
                <a:spcPts val="100"/>
              </a:spcBef>
            </a:pPr>
            <a:r>
              <a:rPr sz="2400" spc="-5" dirty="0">
                <a:solidFill>
                  <a:srgbClr val="6C976A"/>
                </a:solidFill>
                <a:latin typeface="Microsoft YaHei"/>
                <a:cs typeface="Microsoft YaHei"/>
              </a:rPr>
              <a:t>这是大数据区分于传统数据挖掘的最显著的特征。根据</a:t>
            </a:r>
            <a:r>
              <a:rPr sz="2400" spc="-50" dirty="0">
                <a:solidFill>
                  <a:srgbClr val="6C976A"/>
                </a:solidFill>
                <a:latin typeface="Microsoft YaHei"/>
                <a:cs typeface="Microsoft YaHei"/>
              </a:rPr>
              <a:t> </a:t>
            </a:r>
            <a:r>
              <a:rPr sz="2400" dirty="0">
                <a:solidFill>
                  <a:srgbClr val="6C976A"/>
                </a:solidFill>
                <a:latin typeface="Microsoft YaHei"/>
                <a:cs typeface="Microsoft YaHei"/>
              </a:rPr>
              <a:t>IDC的“数字宇宙”的报告，预计</a:t>
            </a:r>
            <a:r>
              <a:rPr sz="2400" spc="-25" dirty="0">
                <a:solidFill>
                  <a:srgbClr val="6C976A"/>
                </a:solidFill>
                <a:latin typeface="Microsoft YaHei"/>
                <a:cs typeface="Microsoft YaHei"/>
              </a:rPr>
              <a:t>2020</a:t>
            </a:r>
            <a:r>
              <a:rPr sz="2400" spc="-10" dirty="0">
                <a:solidFill>
                  <a:srgbClr val="6C976A"/>
                </a:solidFill>
                <a:latin typeface="Microsoft YaHei"/>
                <a:cs typeface="Microsoft YaHei"/>
              </a:rPr>
              <a:t>年，全球数据使用量将达到</a:t>
            </a:r>
            <a:r>
              <a:rPr sz="2400" spc="-20" dirty="0">
                <a:solidFill>
                  <a:srgbClr val="6C976A"/>
                </a:solidFill>
                <a:latin typeface="Microsoft YaHei"/>
                <a:cs typeface="Microsoft YaHei"/>
              </a:rPr>
              <a:t>35.2ZB</a:t>
            </a:r>
            <a:r>
              <a:rPr sz="2400" spc="-15" dirty="0">
                <a:solidFill>
                  <a:srgbClr val="6C976A"/>
                </a:solidFill>
                <a:latin typeface="Microsoft YaHei"/>
                <a:cs typeface="Microsoft YaHei"/>
              </a:rPr>
              <a:t>。在如此海量的数据面前，处理数据</a:t>
            </a:r>
            <a:r>
              <a:rPr sz="2400" spc="-5" dirty="0">
                <a:solidFill>
                  <a:srgbClr val="6C976A"/>
                </a:solidFill>
                <a:latin typeface="Microsoft YaHei"/>
                <a:cs typeface="Microsoft YaHei"/>
              </a:rPr>
              <a:t>的效率就是企业的生命。</a:t>
            </a:r>
            <a:endParaRPr sz="2400">
              <a:latin typeface="Microsoft YaHei"/>
              <a:cs typeface="Microsoft YaHei"/>
            </a:endParaRPr>
          </a:p>
        </p:txBody>
      </p:sp>
      <p:sp>
        <p:nvSpPr>
          <p:cNvPr id="5" name="object 5"/>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dirty="0">
                <a:solidFill>
                  <a:srgbClr val="6C976A"/>
                </a:solidFill>
                <a:latin typeface="Microsoft YaHei"/>
                <a:cs typeface="Microsoft YaHei"/>
              </a:rPr>
              <a:t>2</a:t>
            </a:r>
            <a:r>
              <a:rPr sz="2800" b="0" spc="60" dirty="0">
                <a:solidFill>
                  <a:srgbClr val="6C976A"/>
                </a:solidFill>
                <a:latin typeface="Microsoft YaHei"/>
                <a:cs typeface="Microsoft YaHei"/>
              </a:rPr>
              <a:t> </a:t>
            </a:r>
            <a:r>
              <a:rPr sz="2800" b="0" spc="-25" dirty="0">
                <a:solidFill>
                  <a:srgbClr val="6C976A"/>
                </a:solidFill>
                <a:latin typeface="Microsoft YaHei"/>
                <a:cs typeface="Microsoft YaHei"/>
              </a:rPr>
              <a:t>Velocity（</a:t>
            </a:r>
            <a:r>
              <a:rPr sz="2800" b="0" spc="-35" dirty="0">
                <a:solidFill>
                  <a:srgbClr val="6C976A"/>
                </a:solidFill>
                <a:latin typeface="Microsoft YaHei"/>
                <a:cs typeface="Microsoft YaHei"/>
              </a:rPr>
              <a:t>高速</a:t>
            </a:r>
            <a:r>
              <a:rPr sz="2800" b="0" spc="-50" dirty="0">
                <a:solidFill>
                  <a:srgbClr val="6C976A"/>
                </a:solidFill>
                <a:latin typeface="Microsoft YaHei"/>
                <a:cs typeface="Microsoft YaHei"/>
              </a:rPr>
              <a:t>）</a:t>
            </a:r>
            <a:endParaRPr sz="2800">
              <a:latin typeface="Microsoft YaHei"/>
              <a:cs typeface="Microsoft YaHei"/>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16840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CCE8CF"/>
                </a:solidFill>
                <a:latin typeface="Microsoft YaHei"/>
                <a:cs typeface="Microsoft YaHei"/>
              </a:rPr>
              <a:t>大数据特点</a:t>
            </a:r>
            <a:endParaRPr sz="1800">
              <a:latin typeface="Microsoft YaHei"/>
              <a:cs typeface="Microsoft YaHei"/>
            </a:endParaRPr>
          </a:p>
        </p:txBody>
      </p:sp>
      <p:pic>
        <p:nvPicPr>
          <p:cNvPr id="4" name="object 4"/>
          <p:cNvPicPr/>
          <p:nvPr/>
        </p:nvPicPr>
        <p:blipFill>
          <a:blip r:embed="rId2" cstate="print"/>
          <a:stretch>
            <a:fillRect/>
          </a:stretch>
        </p:blipFill>
        <p:spPr>
          <a:xfrm>
            <a:off x="4227195" y="307670"/>
            <a:ext cx="3737483" cy="6226556"/>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大数据特点</a:t>
            </a:r>
            <a:endParaRPr sz="1800">
              <a:latin typeface="Microsoft YaHei"/>
              <a:cs typeface="Microsoft YaHei"/>
            </a:endParaRPr>
          </a:p>
        </p:txBody>
      </p:sp>
      <p:sp>
        <p:nvSpPr>
          <p:cNvPr id="3" name="object 3"/>
          <p:cNvSpPr/>
          <p:nvPr/>
        </p:nvSpPr>
        <p:spPr>
          <a:xfrm>
            <a:off x="2132329" y="1840357"/>
            <a:ext cx="7925434" cy="3192780"/>
          </a:xfrm>
          <a:custGeom>
            <a:avLst/>
            <a:gdLst/>
            <a:ahLst/>
            <a:cxnLst/>
            <a:rect l="l" t="t" r="r" b="b"/>
            <a:pathLst>
              <a:path w="7925434" h="3192779">
                <a:moveTo>
                  <a:pt x="0" y="3192653"/>
                </a:moveTo>
                <a:lnTo>
                  <a:pt x="7925434" y="3192653"/>
                </a:lnTo>
                <a:lnTo>
                  <a:pt x="7925434" y="0"/>
                </a:lnTo>
                <a:lnTo>
                  <a:pt x="0" y="0"/>
                </a:lnTo>
                <a:lnTo>
                  <a:pt x="0" y="3192653"/>
                </a:lnTo>
                <a:close/>
              </a:path>
            </a:pathLst>
          </a:custGeom>
          <a:ln w="31750">
            <a:solidFill>
              <a:srgbClr val="6C976A"/>
            </a:solidFill>
          </a:ln>
        </p:spPr>
        <p:txBody>
          <a:bodyPr wrap="square" lIns="0" tIns="0" rIns="0" bIns="0" rtlCol="0"/>
          <a:lstStyle/>
          <a:p>
            <a:endParaRPr/>
          </a:p>
        </p:txBody>
      </p:sp>
      <p:sp>
        <p:nvSpPr>
          <p:cNvPr id="4" name="object 4"/>
          <p:cNvSpPr txBox="1"/>
          <p:nvPr/>
        </p:nvSpPr>
        <p:spPr>
          <a:xfrm>
            <a:off x="2412619" y="2007489"/>
            <a:ext cx="7343775" cy="1854835"/>
          </a:xfrm>
          <a:prstGeom prst="rect">
            <a:avLst/>
          </a:prstGeom>
        </p:spPr>
        <p:txBody>
          <a:bodyPr vert="horz" wrap="square" lIns="0" tIns="12700" rIns="0" bIns="0" rtlCol="0">
            <a:spAutoFit/>
          </a:bodyPr>
          <a:lstStyle/>
          <a:p>
            <a:pPr marL="12700" marR="5080">
              <a:lnSpc>
                <a:spcPct val="100000"/>
              </a:lnSpc>
              <a:spcBef>
                <a:spcPts val="100"/>
              </a:spcBef>
            </a:pPr>
            <a:r>
              <a:rPr sz="2400" spc="-5" dirty="0">
                <a:solidFill>
                  <a:srgbClr val="6C976A"/>
                </a:solidFill>
                <a:latin typeface="Microsoft YaHei"/>
                <a:cs typeface="Microsoft YaHei"/>
              </a:rPr>
              <a:t>这种类型的多样性也让数据被分为结构化数据和非结构</a:t>
            </a:r>
            <a:r>
              <a:rPr sz="2400" dirty="0">
                <a:solidFill>
                  <a:srgbClr val="6C976A"/>
                </a:solidFill>
                <a:latin typeface="Microsoft YaHei"/>
                <a:cs typeface="Microsoft YaHei"/>
              </a:rPr>
              <a:t>化数据。相对于以往便于存储的</a:t>
            </a:r>
            <a:r>
              <a:rPr sz="2400" spc="-10" dirty="0">
                <a:solidFill>
                  <a:srgbClr val="FF0000"/>
                </a:solidFill>
                <a:latin typeface="Microsoft YaHei"/>
                <a:cs typeface="Microsoft YaHei"/>
              </a:rPr>
              <a:t>以数据库/文本为主的结构化数据</a:t>
            </a:r>
            <a:r>
              <a:rPr sz="2400" spc="-10" dirty="0">
                <a:solidFill>
                  <a:srgbClr val="6C976A"/>
                </a:solidFill>
                <a:latin typeface="Microsoft YaHei"/>
                <a:cs typeface="Microsoft YaHei"/>
              </a:rPr>
              <a:t>，</a:t>
            </a:r>
            <a:r>
              <a:rPr sz="2400" spc="-10" dirty="0">
                <a:solidFill>
                  <a:srgbClr val="FF0000"/>
                </a:solidFill>
                <a:latin typeface="Microsoft YaHei"/>
                <a:cs typeface="Microsoft YaHei"/>
              </a:rPr>
              <a:t>非结构化数据</a:t>
            </a:r>
            <a:r>
              <a:rPr sz="2400" spc="-10" dirty="0">
                <a:solidFill>
                  <a:srgbClr val="6C976A"/>
                </a:solidFill>
                <a:latin typeface="Microsoft YaHei"/>
                <a:cs typeface="Microsoft YaHei"/>
              </a:rPr>
              <a:t>越来越多，包括</a:t>
            </a:r>
            <a:r>
              <a:rPr sz="2400" spc="-10" dirty="0">
                <a:solidFill>
                  <a:srgbClr val="FF0000"/>
                </a:solidFill>
                <a:latin typeface="Microsoft YaHei"/>
                <a:cs typeface="Microsoft YaHei"/>
              </a:rPr>
              <a:t>网络日志</a:t>
            </a:r>
            <a:r>
              <a:rPr sz="2400" spc="-50" dirty="0">
                <a:solidFill>
                  <a:srgbClr val="6C976A"/>
                </a:solidFill>
                <a:latin typeface="Microsoft YaHei"/>
                <a:cs typeface="Microsoft YaHei"/>
              </a:rPr>
              <a:t>、</a:t>
            </a:r>
            <a:r>
              <a:rPr sz="2400" dirty="0">
                <a:solidFill>
                  <a:srgbClr val="FF0000"/>
                </a:solidFill>
                <a:latin typeface="Microsoft YaHei"/>
                <a:cs typeface="Microsoft YaHei"/>
              </a:rPr>
              <a:t>音频</a:t>
            </a:r>
            <a:r>
              <a:rPr sz="2400" dirty="0">
                <a:solidFill>
                  <a:srgbClr val="6C976A"/>
                </a:solidFill>
                <a:latin typeface="Microsoft YaHei"/>
                <a:cs typeface="Microsoft YaHei"/>
              </a:rPr>
              <a:t>、</a:t>
            </a:r>
            <a:r>
              <a:rPr sz="2400" dirty="0">
                <a:solidFill>
                  <a:srgbClr val="FF0000"/>
                </a:solidFill>
                <a:latin typeface="Microsoft YaHei"/>
                <a:cs typeface="Microsoft YaHei"/>
              </a:rPr>
              <a:t>视频</a:t>
            </a:r>
            <a:r>
              <a:rPr sz="2400" dirty="0">
                <a:solidFill>
                  <a:srgbClr val="6C976A"/>
                </a:solidFill>
                <a:latin typeface="Microsoft YaHei"/>
                <a:cs typeface="Microsoft YaHei"/>
              </a:rPr>
              <a:t>、</a:t>
            </a:r>
            <a:r>
              <a:rPr sz="2400" dirty="0">
                <a:solidFill>
                  <a:srgbClr val="FF0000"/>
                </a:solidFill>
                <a:latin typeface="Microsoft YaHei"/>
                <a:cs typeface="Microsoft YaHei"/>
              </a:rPr>
              <a:t>图片</a:t>
            </a:r>
            <a:r>
              <a:rPr sz="2400" dirty="0">
                <a:solidFill>
                  <a:srgbClr val="6C976A"/>
                </a:solidFill>
                <a:latin typeface="Microsoft YaHei"/>
                <a:cs typeface="Microsoft YaHei"/>
              </a:rPr>
              <a:t>、</a:t>
            </a:r>
            <a:r>
              <a:rPr sz="2400" dirty="0">
                <a:solidFill>
                  <a:srgbClr val="FF0000"/>
                </a:solidFill>
                <a:latin typeface="Microsoft YaHei"/>
                <a:cs typeface="Microsoft YaHei"/>
              </a:rPr>
              <a:t>地理位置信息</a:t>
            </a:r>
            <a:r>
              <a:rPr sz="2400" spc="-10" dirty="0">
                <a:solidFill>
                  <a:srgbClr val="6C976A"/>
                </a:solidFill>
                <a:latin typeface="Microsoft YaHei"/>
                <a:cs typeface="Microsoft YaHei"/>
              </a:rPr>
              <a:t>等，这些多类型的数</a:t>
            </a:r>
            <a:r>
              <a:rPr sz="2400" spc="-5" dirty="0">
                <a:solidFill>
                  <a:srgbClr val="6C976A"/>
                </a:solidFill>
                <a:latin typeface="Microsoft YaHei"/>
                <a:cs typeface="Microsoft YaHei"/>
              </a:rPr>
              <a:t>据对数据处理能力提出了更高的要求。</a:t>
            </a:r>
            <a:endParaRPr sz="2400">
              <a:latin typeface="Microsoft YaHei"/>
              <a:cs typeface="Microsoft YaHei"/>
            </a:endParaRPr>
          </a:p>
        </p:txBody>
      </p:sp>
      <p:sp>
        <p:nvSpPr>
          <p:cNvPr id="5" name="object 5"/>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dirty="0">
                <a:solidFill>
                  <a:srgbClr val="6C976A"/>
                </a:solidFill>
                <a:latin typeface="Microsoft YaHei"/>
                <a:cs typeface="Microsoft YaHei"/>
              </a:rPr>
              <a:t>3</a:t>
            </a:r>
            <a:r>
              <a:rPr sz="2800" b="0" spc="60" dirty="0">
                <a:solidFill>
                  <a:srgbClr val="6C976A"/>
                </a:solidFill>
                <a:latin typeface="Microsoft YaHei"/>
                <a:cs typeface="Microsoft YaHei"/>
              </a:rPr>
              <a:t> </a:t>
            </a:r>
            <a:r>
              <a:rPr sz="2800" b="0" spc="-25" dirty="0">
                <a:solidFill>
                  <a:srgbClr val="6C976A"/>
                </a:solidFill>
                <a:latin typeface="Microsoft YaHei"/>
                <a:cs typeface="Microsoft YaHei"/>
              </a:rPr>
              <a:t>Variety（</a:t>
            </a:r>
            <a:r>
              <a:rPr sz="2800" b="0" spc="-35" dirty="0">
                <a:solidFill>
                  <a:srgbClr val="6C976A"/>
                </a:solidFill>
                <a:latin typeface="Microsoft YaHei"/>
                <a:cs typeface="Microsoft YaHei"/>
              </a:rPr>
              <a:t>多样性</a:t>
            </a:r>
            <a:r>
              <a:rPr sz="2800" b="0" spc="-50" dirty="0">
                <a:solidFill>
                  <a:srgbClr val="6C976A"/>
                </a:solidFill>
                <a:latin typeface="Microsoft YaHei"/>
                <a:cs typeface="Microsoft YaHei"/>
              </a:rPr>
              <a:t>）</a:t>
            </a:r>
            <a:endParaRPr sz="2800">
              <a:latin typeface="Microsoft YaHei"/>
              <a:cs typeface="Microsoft YaHe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25" dirty="0">
                <a:solidFill>
                  <a:srgbClr val="CCE8CF"/>
                </a:solidFill>
                <a:latin typeface="Microsoft YaHei"/>
                <a:cs typeface="Microsoft YaHei"/>
              </a:rPr>
              <a:t>生态</a:t>
            </a:r>
            <a:endParaRPr sz="1800">
              <a:latin typeface="Microsoft YaHei"/>
              <a:cs typeface="Microsoft YaHei"/>
            </a:endParaRPr>
          </a:p>
        </p:txBody>
      </p:sp>
      <p:sp>
        <p:nvSpPr>
          <p:cNvPr id="3" name="object 3"/>
          <p:cNvSpPr/>
          <p:nvPr/>
        </p:nvSpPr>
        <p:spPr>
          <a:xfrm>
            <a:off x="2132329" y="1840382"/>
            <a:ext cx="7925434" cy="3988435"/>
          </a:xfrm>
          <a:custGeom>
            <a:avLst/>
            <a:gdLst/>
            <a:ahLst/>
            <a:cxnLst/>
            <a:rect l="l" t="t" r="r" b="b"/>
            <a:pathLst>
              <a:path w="7925434" h="3988435">
                <a:moveTo>
                  <a:pt x="0" y="3988308"/>
                </a:moveTo>
                <a:lnTo>
                  <a:pt x="7925434" y="3988308"/>
                </a:lnTo>
                <a:lnTo>
                  <a:pt x="7925434" y="0"/>
                </a:lnTo>
                <a:lnTo>
                  <a:pt x="0" y="0"/>
                </a:lnTo>
                <a:lnTo>
                  <a:pt x="0" y="3988308"/>
                </a:lnTo>
                <a:close/>
              </a:path>
            </a:pathLst>
          </a:custGeom>
          <a:ln w="31750">
            <a:solidFill>
              <a:srgbClr val="6C976A"/>
            </a:solidFill>
          </a:ln>
        </p:spPr>
        <p:txBody>
          <a:bodyPr wrap="square" lIns="0" tIns="0" rIns="0" bIns="0" rtlCol="0"/>
          <a:lstStyle/>
          <a:p>
            <a:endParaRPr/>
          </a:p>
        </p:txBody>
      </p:sp>
      <p:sp>
        <p:nvSpPr>
          <p:cNvPr id="4" name="object 4"/>
          <p:cNvSpPr txBox="1"/>
          <p:nvPr/>
        </p:nvSpPr>
        <p:spPr>
          <a:xfrm>
            <a:off x="2412619" y="2007489"/>
            <a:ext cx="7362190" cy="2220595"/>
          </a:xfrm>
          <a:prstGeom prst="rect">
            <a:avLst/>
          </a:prstGeom>
        </p:spPr>
        <p:txBody>
          <a:bodyPr vert="horz" wrap="square" lIns="0" tIns="12700" rIns="0" bIns="0" rtlCol="0">
            <a:spAutoFit/>
          </a:bodyPr>
          <a:lstStyle/>
          <a:p>
            <a:pPr marL="469900" marR="5080" indent="-457200">
              <a:lnSpc>
                <a:spcPct val="100000"/>
              </a:lnSpc>
              <a:spcBef>
                <a:spcPts val="100"/>
              </a:spcBef>
              <a:buAutoNum type="arabicPeriod"/>
              <a:tabLst>
                <a:tab pos="469900" algn="l"/>
              </a:tabLst>
            </a:pPr>
            <a:r>
              <a:rPr sz="2400" spc="-25" dirty="0">
                <a:solidFill>
                  <a:srgbClr val="6C976A"/>
                </a:solidFill>
                <a:latin typeface="Microsoft YaHei"/>
                <a:cs typeface="Microsoft YaHei"/>
              </a:rPr>
              <a:t>2011</a:t>
            </a:r>
            <a:r>
              <a:rPr sz="2400" dirty="0">
                <a:solidFill>
                  <a:srgbClr val="6C976A"/>
                </a:solidFill>
                <a:latin typeface="Microsoft YaHei"/>
                <a:cs typeface="Microsoft YaHei"/>
              </a:rPr>
              <a:t>年成立的</a:t>
            </a:r>
            <a:r>
              <a:rPr sz="2400" spc="-20" dirty="0">
                <a:solidFill>
                  <a:srgbClr val="6C976A"/>
                </a:solidFill>
                <a:latin typeface="Microsoft YaHei"/>
                <a:cs typeface="Microsoft YaHei"/>
              </a:rPr>
              <a:t>Hortonworks</a:t>
            </a:r>
            <a:r>
              <a:rPr sz="2400" spc="-5" dirty="0">
                <a:solidFill>
                  <a:srgbClr val="6C976A"/>
                </a:solidFill>
                <a:latin typeface="Microsoft YaHei"/>
                <a:cs typeface="Microsoft YaHei"/>
              </a:rPr>
              <a:t>是雅虎与硅谷风投公司</a:t>
            </a:r>
            <a:r>
              <a:rPr sz="2400" spc="-50" dirty="0">
                <a:solidFill>
                  <a:srgbClr val="6C976A"/>
                </a:solidFill>
                <a:latin typeface="Microsoft YaHei"/>
                <a:cs typeface="Microsoft YaHei"/>
              </a:rPr>
              <a:t> </a:t>
            </a:r>
            <a:r>
              <a:rPr sz="2400" dirty="0">
                <a:solidFill>
                  <a:srgbClr val="6C976A"/>
                </a:solidFill>
                <a:latin typeface="Microsoft YaHei"/>
                <a:cs typeface="Microsoft YaHei"/>
              </a:rPr>
              <a:t>Benchmark</a:t>
            </a:r>
            <a:r>
              <a:rPr sz="2400" spc="-65" dirty="0">
                <a:solidFill>
                  <a:srgbClr val="6C976A"/>
                </a:solidFill>
                <a:latin typeface="Microsoft YaHei"/>
                <a:cs typeface="Microsoft YaHei"/>
              </a:rPr>
              <a:t> </a:t>
            </a:r>
            <a:r>
              <a:rPr sz="2400" spc="-10" dirty="0">
                <a:solidFill>
                  <a:srgbClr val="6C976A"/>
                </a:solidFill>
                <a:latin typeface="Microsoft YaHei"/>
                <a:cs typeface="Microsoft YaHei"/>
              </a:rPr>
              <a:t>Capital合资组建。</a:t>
            </a:r>
            <a:endParaRPr sz="2400">
              <a:latin typeface="Microsoft YaHei"/>
              <a:cs typeface="Microsoft YaHei"/>
            </a:endParaRPr>
          </a:p>
          <a:p>
            <a:pPr marL="469900" marR="111125" indent="-457200">
              <a:lnSpc>
                <a:spcPct val="100000"/>
              </a:lnSpc>
              <a:buAutoNum type="arabicPeriod"/>
              <a:tabLst>
                <a:tab pos="469900" algn="l"/>
              </a:tabLst>
            </a:pPr>
            <a:r>
              <a:rPr sz="2400" spc="-10" dirty="0">
                <a:solidFill>
                  <a:srgbClr val="6C976A"/>
                </a:solidFill>
                <a:latin typeface="Microsoft YaHei"/>
                <a:cs typeface="Microsoft YaHei"/>
              </a:rPr>
              <a:t>公司成立之初就吸纳了大约</a:t>
            </a:r>
            <a:r>
              <a:rPr sz="2400" spc="-25" dirty="0">
                <a:solidFill>
                  <a:srgbClr val="6C976A"/>
                </a:solidFill>
                <a:latin typeface="Microsoft YaHei"/>
                <a:cs typeface="Microsoft YaHei"/>
              </a:rPr>
              <a:t>25</a:t>
            </a:r>
            <a:r>
              <a:rPr sz="2400" spc="-5" dirty="0">
                <a:solidFill>
                  <a:srgbClr val="6C976A"/>
                </a:solidFill>
                <a:latin typeface="Microsoft YaHei"/>
                <a:cs typeface="Microsoft YaHei"/>
              </a:rPr>
              <a:t>名至</a:t>
            </a:r>
            <a:r>
              <a:rPr sz="2400" spc="-25" dirty="0">
                <a:solidFill>
                  <a:srgbClr val="6C976A"/>
                </a:solidFill>
                <a:latin typeface="Microsoft YaHei"/>
                <a:cs typeface="Microsoft YaHei"/>
              </a:rPr>
              <a:t>30</a:t>
            </a:r>
            <a:r>
              <a:rPr sz="2400" spc="-20" dirty="0">
                <a:solidFill>
                  <a:srgbClr val="6C976A"/>
                </a:solidFill>
                <a:latin typeface="Microsoft YaHei"/>
                <a:cs typeface="Microsoft YaHei"/>
              </a:rPr>
              <a:t>名专门研究</a:t>
            </a:r>
            <a:r>
              <a:rPr sz="2400" spc="-50" dirty="0">
                <a:solidFill>
                  <a:srgbClr val="6C976A"/>
                </a:solidFill>
                <a:latin typeface="Microsoft YaHei"/>
                <a:cs typeface="Microsoft YaHei"/>
              </a:rPr>
              <a:t> </a:t>
            </a:r>
            <a:r>
              <a:rPr sz="2400" spc="-25" dirty="0">
                <a:solidFill>
                  <a:srgbClr val="6C976A"/>
                </a:solidFill>
                <a:latin typeface="Microsoft YaHei"/>
                <a:cs typeface="Microsoft YaHei"/>
              </a:rPr>
              <a:t>Hadoop</a:t>
            </a:r>
            <a:r>
              <a:rPr sz="2400" dirty="0">
                <a:solidFill>
                  <a:srgbClr val="6C976A"/>
                </a:solidFill>
                <a:latin typeface="Microsoft YaHei"/>
                <a:cs typeface="Microsoft YaHei"/>
              </a:rPr>
              <a:t>的雅虎工程师，上述工程师均在</a:t>
            </a:r>
            <a:r>
              <a:rPr sz="2400" spc="-25" dirty="0">
                <a:solidFill>
                  <a:srgbClr val="6C976A"/>
                </a:solidFill>
                <a:latin typeface="Microsoft YaHei"/>
                <a:cs typeface="Microsoft YaHei"/>
              </a:rPr>
              <a:t>2005年开</a:t>
            </a:r>
            <a:r>
              <a:rPr sz="2400" dirty="0">
                <a:solidFill>
                  <a:srgbClr val="6C976A"/>
                </a:solidFill>
                <a:latin typeface="Microsoft YaHei"/>
                <a:cs typeface="Microsoft YaHei"/>
              </a:rPr>
              <a:t>始协助雅虎开发</a:t>
            </a:r>
            <a:r>
              <a:rPr sz="2400" spc="-20" dirty="0">
                <a:solidFill>
                  <a:srgbClr val="6C976A"/>
                </a:solidFill>
                <a:latin typeface="Microsoft YaHei"/>
                <a:cs typeface="Microsoft YaHei"/>
              </a:rPr>
              <a:t>Hadoop</a:t>
            </a:r>
            <a:r>
              <a:rPr sz="2400" spc="-10" dirty="0">
                <a:solidFill>
                  <a:srgbClr val="6C976A"/>
                </a:solidFill>
                <a:latin typeface="Microsoft YaHei"/>
                <a:cs typeface="Microsoft YaHei"/>
              </a:rPr>
              <a:t>，贡献了</a:t>
            </a:r>
            <a:r>
              <a:rPr sz="2400" dirty="0">
                <a:solidFill>
                  <a:srgbClr val="6C976A"/>
                </a:solidFill>
                <a:latin typeface="Microsoft YaHei"/>
                <a:cs typeface="Microsoft YaHei"/>
              </a:rPr>
              <a:t>Hadoop</a:t>
            </a:r>
            <a:r>
              <a:rPr sz="2400" spc="-25" dirty="0">
                <a:solidFill>
                  <a:srgbClr val="6C976A"/>
                </a:solidFill>
                <a:latin typeface="Microsoft YaHei"/>
                <a:cs typeface="Microsoft YaHei"/>
              </a:rPr>
              <a:t> </a:t>
            </a:r>
            <a:r>
              <a:rPr sz="2400" spc="-30" dirty="0">
                <a:solidFill>
                  <a:srgbClr val="6C976A"/>
                </a:solidFill>
                <a:latin typeface="Microsoft YaHei"/>
                <a:cs typeface="Microsoft YaHei"/>
              </a:rPr>
              <a:t>80%</a:t>
            </a:r>
            <a:r>
              <a:rPr sz="2400" spc="-50" dirty="0">
                <a:solidFill>
                  <a:srgbClr val="6C976A"/>
                </a:solidFill>
                <a:latin typeface="Microsoft YaHei"/>
                <a:cs typeface="Microsoft YaHei"/>
              </a:rPr>
              <a:t>的</a:t>
            </a:r>
            <a:r>
              <a:rPr sz="2400" spc="-20" dirty="0">
                <a:solidFill>
                  <a:srgbClr val="6C976A"/>
                </a:solidFill>
                <a:latin typeface="Microsoft YaHei"/>
                <a:cs typeface="Microsoft YaHei"/>
              </a:rPr>
              <a:t>源码。</a:t>
            </a:r>
            <a:endParaRPr sz="2400">
              <a:latin typeface="Microsoft YaHei"/>
              <a:cs typeface="Microsoft YaHei"/>
            </a:endParaRPr>
          </a:p>
        </p:txBody>
      </p:sp>
      <p:sp>
        <p:nvSpPr>
          <p:cNvPr id="5" name="object 5"/>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dirty="0">
                <a:solidFill>
                  <a:srgbClr val="6C976A"/>
                </a:solidFill>
                <a:latin typeface="Microsoft YaHei"/>
                <a:cs typeface="Microsoft YaHei"/>
              </a:rPr>
              <a:t>Hortonworks</a:t>
            </a:r>
            <a:r>
              <a:rPr sz="2800" b="0" spc="-165" dirty="0">
                <a:solidFill>
                  <a:srgbClr val="6C976A"/>
                </a:solidFill>
                <a:latin typeface="Microsoft YaHei"/>
                <a:cs typeface="Microsoft YaHei"/>
              </a:rPr>
              <a:t> </a:t>
            </a:r>
            <a:r>
              <a:rPr sz="2800" b="0" spc="-10" dirty="0">
                <a:solidFill>
                  <a:srgbClr val="6C976A"/>
                </a:solidFill>
                <a:latin typeface="Microsoft YaHei"/>
                <a:cs typeface="Microsoft YaHei"/>
              </a:rPr>
              <a:t>Hadoop</a:t>
            </a:r>
            <a:endParaRPr sz="2800">
              <a:latin typeface="Microsoft YaHei"/>
              <a:cs typeface="Microsoft YaHei"/>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16840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CCE8CF"/>
                </a:solidFill>
                <a:latin typeface="Microsoft YaHei"/>
                <a:cs typeface="Microsoft YaHei"/>
              </a:rPr>
              <a:t>大数据特点</a:t>
            </a:r>
            <a:endParaRPr sz="1800">
              <a:latin typeface="Microsoft YaHei"/>
              <a:cs typeface="Microsoft YaHei"/>
            </a:endParaRPr>
          </a:p>
        </p:txBody>
      </p:sp>
      <p:pic>
        <p:nvPicPr>
          <p:cNvPr id="4" name="object 4"/>
          <p:cNvPicPr/>
          <p:nvPr/>
        </p:nvPicPr>
        <p:blipFill>
          <a:blip r:embed="rId2" cstate="print"/>
          <a:stretch>
            <a:fillRect/>
          </a:stretch>
        </p:blipFill>
        <p:spPr>
          <a:xfrm>
            <a:off x="1797050" y="1076452"/>
            <a:ext cx="8597900" cy="1574800"/>
          </a:xfrm>
          <a:prstGeom prst="rect">
            <a:avLst/>
          </a:prstGeom>
        </p:spPr>
      </p:pic>
      <p:pic>
        <p:nvPicPr>
          <p:cNvPr id="5" name="object 5"/>
          <p:cNvPicPr/>
          <p:nvPr/>
        </p:nvPicPr>
        <p:blipFill>
          <a:blip r:embed="rId3" cstate="print"/>
          <a:stretch>
            <a:fillRect/>
          </a:stretch>
        </p:blipFill>
        <p:spPr>
          <a:xfrm>
            <a:off x="2872485" y="3151454"/>
            <a:ext cx="6447154" cy="3182873"/>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大数据特点</a:t>
            </a:r>
            <a:endParaRPr sz="1800">
              <a:latin typeface="Microsoft YaHei"/>
              <a:cs typeface="Microsoft YaHei"/>
            </a:endParaRPr>
          </a:p>
        </p:txBody>
      </p:sp>
      <p:sp>
        <p:nvSpPr>
          <p:cNvPr id="3" name="object 3"/>
          <p:cNvSpPr/>
          <p:nvPr/>
        </p:nvSpPr>
        <p:spPr>
          <a:xfrm>
            <a:off x="2132329" y="1840357"/>
            <a:ext cx="7925434" cy="3192780"/>
          </a:xfrm>
          <a:custGeom>
            <a:avLst/>
            <a:gdLst/>
            <a:ahLst/>
            <a:cxnLst/>
            <a:rect l="l" t="t" r="r" b="b"/>
            <a:pathLst>
              <a:path w="7925434" h="3192779">
                <a:moveTo>
                  <a:pt x="0" y="3192653"/>
                </a:moveTo>
                <a:lnTo>
                  <a:pt x="7925434" y="3192653"/>
                </a:lnTo>
                <a:lnTo>
                  <a:pt x="7925434" y="0"/>
                </a:lnTo>
                <a:lnTo>
                  <a:pt x="0" y="0"/>
                </a:lnTo>
                <a:lnTo>
                  <a:pt x="0" y="3192653"/>
                </a:lnTo>
                <a:close/>
              </a:path>
            </a:pathLst>
          </a:custGeom>
          <a:ln w="31750">
            <a:solidFill>
              <a:srgbClr val="6C976A"/>
            </a:solidFill>
          </a:ln>
        </p:spPr>
        <p:txBody>
          <a:bodyPr wrap="square" lIns="0" tIns="0" rIns="0" bIns="0" rtlCol="0"/>
          <a:lstStyle/>
          <a:p>
            <a:endParaRPr/>
          </a:p>
        </p:txBody>
      </p:sp>
      <p:sp>
        <p:nvSpPr>
          <p:cNvPr id="4" name="object 4"/>
          <p:cNvSpPr txBox="1"/>
          <p:nvPr/>
        </p:nvSpPr>
        <p:spPr>
          <a:xfrm>
            <a:off x="2412619" y="2007489"/>
            <a:ext cx="7341234" cy="1489075"/>
          </a:xfrm>
          <a:prstGeom prst="rect">
            <a:avLst/>
          </a:prstGeom>
        </p:spPr>
        <p:txBody>
          <a:bodyPr vert="horz" wrap="square" lIns="0" tIns="12700" rIns="0" bIns="0" rtlCol="0">
            <a:spAutoFit/>
          </a:bodyPr>
          <a:lstStyle/>
          <a:p>
            <a:pPr marL="12700" marR="5080" algn="just">
              <a:lnSpc>
                <a:spcPct val="100000"/>
              </a:lnSpc>
              <a:spcBef>
                <a:spcPts val="100"/>
              </a:spcBef>
            </a:pPr>
            <a:r>
              <a:rPr sz="2400" spc="-5" dirty="0">
                <a:solidFill>
                  <a:srgbClr val="6C976A"/>
                </a:solidFill>
                <a:latin typeface="Microsoft YaHei"/>
                <a:cs typeface="Microsoft YaHei"/>
              </a:rPr>
              <a:t>价值密度的高低与数据总量的大小成反比。比如，警察抓小偷，在一天的监考视频中，我们只关心偷东西前后</a:t>
            </a:r>
            <a:r>
              <a:rPr sz="2400" spc="-10" dirty="0">
                <a:solidFill>
                  <a:srgbClr val="6C976A"/>
                </a:solidFill>
                <a:latin typeface="Microsoft YaHei"/>
                <a:cs typeface="Microsoft YaHei"/>
              </a:rPr>
              <a:t>的那一段时间，如何</a:t>
            </a:r>
            <a:r>
              <a:rPr sz="2400" spc="-15" dirty="0">
                <a:solidFill>
                  <a:srgbClr val="FF0000"/>
                </a:solidFill>
                <a:latin typeface="Microsoft YaHei"/>
                <a:cs typeface="Microsoft YaHei"/>
              </a:rPr>
              <a:t>快速对有价值数据“提纯”成为目</a:t>
            </a:r>
            <a:r>
              <a:rPr sz="2400" dirty="0">
                <a:solidFill>
                  <a:srgbClr val="FF0000"/>
                </a:solidFill>
                <a:latin typeface="Microsoft YaHei"/>
                <a:cs typeface="Microsoft YaHei"/>
              </a:rPr>
              <a:t>前大数据背景下亟待解决的难题</a:t>
            </a:r>
            <a:r>
              <a:rPr sz="2400" spc="-50" dirty="0">
                <a:solidFill>
                  <a:srgbClr val="6C976A"/>
                </a:solidFill>
                <a:latin typeface="Microsoft YaHei"/>
                <a:cs typeface="Microsoft YaHei"/>
              </a:rPr>
              <a:t>。</a:t>
            </a:r>
            <a:endParaRPr sz="2400">
              <a:latin typeface="Microsoft YaHei"/>
              <a:cs typeface="Microsoft YaHei"/>
            </a:endParaRPr>
          </a:p>
        </p:txBody>
      </p:sp>
      <p:sp>
        <p:nvSpPr>
          <p:cNvPr id="5" name="object 5"/>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dirty="0">
                <a:solidFill>
                  <a:srgbClr val="6C976A"/>
                </a:solidFill>
                <a:latin typeface="Microsoft YaHei"/>
                <a:cs typeface="Microsoft YaHei"/>
              </a:rPr>
              <a:t>4</a:t>
            </a:r>
            <a:r>
              <a:rPr sz="2800" b="0" spc="65" dirty="0">
                <a:solidFill>
                  <a:srgbClr val="6C976A"/>
                </a:solidFill>
                <a:latin typeface="Microsoft YaHei"/>
                <a:cs typeface="Microsoft YaHei"/>
              </a:rPr>
              <a:t> </a:t>
            </a:r>
            <a:r>
              <a:rPr sz="2800" b="0" spc="-25" dirty="0">
                <a:solidFill>
                  <a:srgbClr val="6C976A"/>
                </a:solidFill>
                <a:latin typeface="Microsoft YaHei"/>
                <a:cs typeface="Microsoft YaHei"/>
              </a:rPr>
              <a:t>Value（</a:t>
            </a:r>
            <a:r>
              <a:rPr sz="2800" b="0" spc="-35" dirty="0">
                <a:solidFill>
                  <a:srgbClr val="6C976A"/>
                </a:solidFill>
                <a:latin typeface="Microsoft YaHei"/>
                <a:cs typeface="Microsoft YaHei"/>
              </a:rPr>
              <a:t>低价值密度</a:t>
            </a:r>
            <a:r>
              <a:rPr sz="2800" b="0" spc="-50" dirty="0">
                <a:solidFill>
                  <a:srgbClr val="6C976A"/>
                </a:solidFill>
                <a:latin typeface="Microsoft YaHei"/>
                <a:cs typeface="Microsoft YaHei"/>
              </a:rPr>
              <a:t>）</a:t>
            </a:r>
            <a:endParaRPr sz="2800">
              <a:latin typeface="Microsoft YaHei"/>
              <a:cs typeface="Microsoft YaHei"/>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16840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CCE8CF"/>
                </a:solidFill>
                <a:latin typeface="Microsoft YaHei"/>
                <a:cs typeface="Microsoft YaHei"/>
              </a:rPr>
              <a:t>大数据基础</a:t>
            </a:r>
            <a:endParaRPr sz="1800">
              <a:latin typeface="Microsoft YaHei"/>
              <a:cs typeface="Microsoft YaHei"/>
            </a:endParaRPr>
          </a:p>
        </p:txBody>
      </p:sp>
      <p:pic>
        <p:nvPicPr>
          <p:cNvPr id="4" name="object 4"/>
          <p:cNvPicPr/>
          <p:nvPr/>
        </p:nvPicPr>
        <p:blipFill>
          <a:blip r:embed="rId2" cstate="print"/>
          <a:stretch>
            <a:fillRect/>
          </a:stretch>
        </p:blipFill>
        <p:spPr>
          <a:xfrm>
            <a:off x="2696210" y="1047241"/>
            <a:ext cx="7822311" cy="476351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25" dirty="0">
                <a:solidFill>
                  <a:srgbClr val="CCE8CF"/>
                </a:solidFill>
                <a:latin typeface="Microsoft YaHei"/>
                <a:cs typeface="Microsoft YaHei"/>
              </a:rPr>
              <a:t>生态</a:t>
            </a:r>
            <a:endParaRPr sz="1800">
              <a:latin typeface="Microsoft YaHei"/>
              <a:cs typeface="Microsoft YaHei"/>
            </a:endParaRPr>
          </a:p>
        </p:txBody>
      </p:sp>
      <p:sp>
        <p:nvSpPr>
          <p:cNvPr id="3" name="object 3"/>
          <p:cNvSpPr txBox="1">
            <a:spLocks noGrp="1"/>
          </p:cNvSpPr>
          <p:nvPr>
            <p:ph type="title"/>
          </p:nvPr>
        </p:nvSpPr>
        <p:spPr>
          <a:xfrm>
            <a:off x="2133219" y="2216150"/>
            <a:ext cx="7925434" cy="2760980"/>
          </a:xfrm>
          <a:prstGeom prst="rect">
            <a:avLst/>
          </a:prstGeom>
          <a:ln w="31750">
            <a:solidFill>
              <a:srgbClr val="6C976A"/>
            </a:solidFill>
          </a:ln>
        </p:spPr>
        <p:txBody>
          <a:bodyPr vert="horz" wrap="square" lIns="0" tIns="177165" rIns="0" bIns="0" rtlCol="0">
            <a:spAutoFit/>
          </a:bodyPr>
          <a:lstStyle/>
          <a:p>
            <a:pPr marL="266065">
              <a:lnSpc>
                <a:spcPct val="100000"/>
              </a:lnSpc>
              <a:spcBef>
                <a:spcPts val="1395"/>
              </a:spcBef>
            </a:pPr>
            <a:r>
              <a:rPr sz="3200" b="0" dirty="0">
                <a:solidFill>
                  <a:srgbClr val="6C976A"/>
                </a:solidFill>
                <a:latin typeface="Microsoft YaHei"/>
                <a:cs typeface="Microsoft YaHei"/>
              </a:rPr>
              <a:t>2.4</a:t>
            </a:r>
            <a:r>
              <a:rPr sz="3200" b="0" spc="30" dirty="0">
                <a:solidFill>
                  <a:srgbClr val="6C976A"/>
                </a:solidFill>
                <a:latin typeface="Microsoft YaHei"/>
                <a:cs typeface="Microsoft YaHei"/>
              </a:rPr>
              <a:t> </a:t>
            </a:r>
            <a:r>
              <a:rPr sz="3200" b="0" spc="-20" dirty="0">
                <a:solidFill>
                  <a:srgbClr val="6C976A"/>
                </a:solidFill>
                <a:latin typeface="Microsoft YaHei"/>
                <a:cs typeface="Microsoft YaHei"/>
              </a:rPr>
              <a:t>Hadoop</a:t>
            </a:r>
            <a:r>
              <a:rPr sz="3200" b="0" dirty="0">
                <a:solidFill>
                  <a:srgbClr val="6C976A"/>
                </a:solidFill>
                <a:latin typeface="Microsoft YaHei"/>
                <a:cs typeface="Microsoft YaHei"/>
              </a:rPr>
              <a:t>的优势（4</a:t>
            </a:r>
            <a:r>
              <a:rPr sz="3200" b="0" spc="-15" dirty="0">
                <a:solidFill>
                  <a:srgbClr val="6C976A"/>
                </a:solidFill>
                <a:latin typeface="Microsoft YaHei"/>
                <a:cs typeface="Microsoft YaHei"/>
              </a:rPr>
              <a:t>高</a:t>
            </a:r>
            <a:r>
              <a:rPr sz="3200" b="0" spc="-50" dirty="0">
                <a:solidFill>
                  <a:srgbClr val="6C976A"/>
                </a:solidFill>
                <a:latin typeface="Microsoft YaHei"/>
                <a:cs typeface="Microsoft YaHei"/>
              </a:rPr>
              <a:t>）</a:t>
            </a:r>
            <a:endParaRPr sz="3200">
              <a:latin typeface="Microsoft YaHei"/>
              <a:cs typeface="Microsoft YaHe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25" dirty="0">
                <a:solidFill>
                  <a:srgbClr val="CCE8CF"/>
                </a:solidFill>
                <a:latin typeface="Microsoft YaHei"/>
                <a:cs typeface="Microsoft YaHei"/>
              </a:rPr>
              <a:t>生态</a:t>
            </a:r>
            <a:endParaRPr sz="1800">
              <a:latin typeface="Microsoft YaHei"/>
              <a:cs typeface="Microsoft YaHei"/>
            </a:endParaRPr>
          </a:p>
        </p:txBody>
      </p:sp>
      <p:sp>
        <p:nvSpPr>
          <p:cNvPr id="3" name="object 3"/>
          <p:cNvSpPr/>
          <p:nvPr/>
        </p:nvSpPr>
        <p:spPr>
          <a:xfrm>
            <a:off x="2132329" y="1840382"/>
            <a:ext cx="7925434" cy="3988435"/>
          </a:xfrm>
          <a:custGeom>
            <a:avLst/>
            <a:gdLst/>
            <a:ahLst/>
            <a:cxnLst/>
            <a:rect l="l" t="t" r="r" b="b"/>
            <a:pathLst>
              <a:path w="7925434" h="3988435">
                <a:moveTo>
                  <a:pt x="0" y="3988308"/>
                </a:moveTo>
                <a:lnTo>
                  <a:pt x="7925434" y="3988308"/>
                </a:lnTo>
                <a:lnTo>
                  <a:pt x="7925434" y="0"/>
                </a:lnTo>
                <a:lnTo>
                  <a:pt x="0" y="0"/>
                </a:lnTo>
                <a:lnTo>
                  <a:pt x="0" y="3988308"/>
                </a:lnTo>
                <a:close/>
              </a:path>
            </a:pathLst>
          </a:custGeom>
          <a:ln w="31750">
            <a:solidFill>
              <a:srgbClr val="6C976A"/>
            </a:solidFill>
          </a:ln>
        </p:spPr>
        <p:txBody>
          <a:bodyPr wrap="square" lIns="0" tIns="0" rIns="0" bIns="0" rtlCol="0"/>
          <a:lstStyle/>
          <a:p>
            <a:endParaRPr/>
          </a:p>
        </p:txBody>
      </p:sp>
      <p:sp>
        <p:nvSpPr>
          <p:cNvPr id="4" name="object 4"/>
          <p:cNvSpPr txBox="1"/>
          <p:nvPr/>
        </p:nvSpPr>
        <p:spPr>
          <a:xfrm>
            <a:off x="2412619" y="2007489"/>
            <a:ext cx="7369175" cy="2952115"/>
          </a:xfrm>
          <a:prstGeom prst="rect">
            <a:avLst/>
          </a:prstGeom>
        </p:spPr>
        <p:txBody>
          <a:bodyPr vert="horz" wrap="square" lIns="0" tIns="12700" rIns="0" bIns="0" rtlCol="0">
            <a:spAutoFit/>
          </a:bodyPr>
          <a:lstStyle/>
          <a:p>
            <a:pPr marL="469900" marR="217170" indent="-457200" algn="just">
              <a:lnSpc>
                <a:spcPct val="100000"/>
              </a:lnSpc>
              <a:spcBef>
                <a:spcPts val="100"/>
              </a:spcBef>
              <a:buAutoNum type="arabicPeriod"/>
              <a:tabLst>
                <a:tab pos="469900" algn="l"/>
              </a:tabLst>
            </a:pPr>
            <a:r>
              <a:rPr sz="2400" spc="-5" dirty="0">
                <a:solidFill>
                  <a:srgbClr val="6C976A"/>
                </a:solidFill>
                <a:latin typeface="Microsoft YaHei"/>
                <a:cs typeface="Microsoft YaHei"/>
              </a:rPr>
              <a:t>高可靠性：</a:t>
            </a:r>
            <a:r>
              <a:rPr sz="2400" spc="-20" dirty="0">
                <a:solidFill>
                  <a:srgbClr val="6C976A"/>
                </a:solidFill>
                <a:latin typeface="Microsoft YaHei"/>
                <a:cs typeface="Microsoft YaHei"/>
              </a:rPr>
              <a:t>Hadoop</a:t>
            </a:r>
            <a:r>
              <a:rPr sz="2400" spc="-5" dirty="0">
                <a:solidFill>
                  <a:srgbClr val="6C976A"/>
                </a:solidFill>
                <a:latin typeface="Microsoft YaHei"/>
                <a:cs typeface="Microsoft YaHei"/>
              </a:rPr>
              <a:t>底层维护多个数据副本，所以</a:t>
            </a:r>
            <a:r>
              <a:rPr sz="2400" dirty="0">
                <a:solidFill>
                  <a:srgbClr val="6C976A"/>
                </a:solidFill>
                <a:latin typeface="Microsoft YaHei"/>
                <a:cs typeface="Microsoft YaHei"/>
              </a:rPr>
              <a:t>即使</a:t>
            </a:r>
            <a:r>
              <a:rPr sz="2400" spc="-25" dirty="0">
                <a:solidFill>
                  <a:srgbClr val="6C976A"/>
                </a:solidFill>
                <a:latin typeface="Microsoft YaHei"/>
                <a:cs typeface="Microsoft YaHei"/>
              </a:rPr>
              <a:t>Hadoop</a:t>
            </a:r>
            <a:r>
              <a:rPr sz="2400" spc="-5" dirty="0">
                <a:solidFill>
                  <a:srgbClr val="6C976A"/>
                </a:solidFill>
                <a:latin typeface="Microsoft YaHei"/>
                <a:cs typeface="Microsoft YaHei"/>
              </a:rPr>
              <a:t>某个计算元素或存储出现故障，也不</a:t>
            </a:r>
            <a:r>
              <a:rPr sz="2400" spc="-15" dirty="0">
                <a:solidFill>
                  <a:srgbClr val="6C976A"/>
                </a:solidFill>
                <a:latin typeface="Microsoft YaHei"/>
                <a:cs typeface="Microsoft YaHei"/>
              </a:rPr>
              <a:t>会导致数据的丢失。</a:t>
            </a:r>
            <a:endParaRPr sz="2400">
              <a:latin typeface="Microsoft YaHei"/>
              <a:cs typeface="Microsoft YaHei"/>
            </a:endParaRPr>
          </a:p>
          <a:p>
            <a:pPr marL="469900" marR="185420" indent="-457200" algn="just">
              <a:lnSpc>
                <a:spcPct val="100000"/>
              </a:lnSpc>
              <a:buAutoNum type="arabicPeriod"/>
              <a:tabLst>
                <a:tab pos="469900" algn="l"/>
              </a:tabLst>
            </a:pPr>
            <a:r>
              <a:rPr sz="2400" spc="-5" dirty="0">
                <a:solidFill>
                  <a:srgbClr val="6C976A"/>
                </a:solidFill>
                <a:latin typeface="Microsoft YaHei"/>
                <a:cs typeface="Microsoft YaHei"/>
              </a:rPr>
              <a:t>高扩展性：在集群分配任务时，可方便的扩展数以</a:t>
            </a:r>
            <a:r>
              <a:rPr sz="2400" spc="-10" dirty="0">
                <a:solidFill>
                  <a:srgbClr val="6C976A"/>
                </a:solidFill>
                <a:latin typeface="Microsoft YaHei"/>
                <a:cs typeface="Microsoft YaHei"/>
              </a:rPr>
              <a:t>千计的节点。</a:t>
            </a:r>
            <a:endParaRPr sz="2400">
              <a:latin typeface="Microsoft YaHei"/>
              <a:cs typeface="Microsoft YaHei"/>
            </a:endParaRPr>
          </a:p>
          <a:p>
            <a:pPr marL="469900" marR="5080" indent="-457200" algn="just">
              <a:lnSpc>
                <a:spcPct val="100000"/>
              </a:lnSpc>
              <a:buAutoNum type="arabicPeriod"/>
              <a:tabLst>
                <a:tab pos="469900" algn="l"/>
              </a:tabLst>
            </a:pPr>
            <a:r>
              <a:rPr sz="2400" dirty="0">
                <a:solidFill>
                  <a:srgbClr val="6C976A"/>
                </a:solidFill>
                <a:latin typeface="Microsoft YaHei"/>
                <a:cs typeface="Microsoft YaHei"/>
              </a:rPr>
              <a:t>高效性：在</a:t>
            </a:r>
            <a:r>
              <a:rPr sz="2400" spc="-20" dirty="0">
                <a:solidFill>
                  <a:srgbClr val="6C976A"/>
                </a:solidFill>
                <a:latin typeface="Microsoft YaHei"/>
                <a:cs typeface="Microsoft YaHei"/>
              </a:rPr>
              <a:t>MapReduce</a:t>
            </a:r>
            <a:r>
              <a:rPr sz="2400" spc="-5" dirty="0">
                <a:solidFill>
                  <a:srgbClr val="6C976A"/>
                </a:solidFill>
                <a:latin typeface="Microsoft YaHei"/>
                <a:cs typeface="Microsoft YaHei"/>
              </a:rPr>
              <a:t>的思想下，</a:t>
            </a:r>
            <a:r>
              <a:rPr sz="2400" spc="-20" dirty="0">
                <a:solidFill>
                  <a:srgbClr val="6C976A"/>
                </a:solidFill>
                <a:latin typeface="Microsoft YaHei"/>
                <a:cs typeface="Microsoft YaHei"/>
              </a:rPr>
              <a:t>Hadoop是并行</a:t>
            </a:r>
            <a:r>
              <a:rPr sz="2400" spc="-15" dirty="0">
                <a:solidFill>
                  <a:srgbClr val="6C976A"/>
                </a:solidFill>
                <a:latin typeface="Microsoft YaHei"/>
                <a:cs typeface="Microsoft YaHei"/>
              </a:rPr>
              <a:t>工作的，以加快任务处理的速度。</a:t>
            </a:r>
            <a:endParaRPr sz="2400">
              <a:latin typeface="Microsoft YaHei"/>
              <a:cs typeface="Microsoft YaHei"/>
            </a:endParaRPr>
          </a:p>
          <a:p>
            <a:pPr marL="469900" indent="-457200" algn="just">
              <a:lnSpc>
                <a:spcPct val="100000"/>
              </a:lnSpc>
              <a:spcBef>
                <a:spcPts val="5"/>
              </a:spcBef>
              <a:buAutoNum type="arabicPeriod"/>
              <a:tabLst>
                <a:tab pos="469900" algn="l"/>
              </a:tabLst>
            </a:pPr>
            <a:r>
              <a:rPr sz="2400" spc="-5" dirty="0">
                <a:solidFill>
                  <a:srgbClr val="6C976A"/>
                </a:solidFill>
                <a:latin typeface="Microsoft YaHei"/>
                <a:cs typeface="Microsoft YaHei"/>
              </a:rPr>
              <a:t>高容错性：能够自动将失败的任务重新分配。</a:t>
            </a:r>
            <a:endParaRPr sz="2400">
              <a:latin typeface="Microsoft YaHei"/>
              <a:cs typeface="Microsoft YaHei"/>
            </a:endParaRPr>
          </a:p>
        </p:txBody>
      </p:sp>
      <p:sp>
        <p:nvSpPr>
          <p:cNvPr id="5" name="object 5"/>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spc="-25" dirty="0">
                <a:solidFill>
                  <a:srgbClr val="6C976A"/>
                </a:solidFill>
                <a:latin typeface="Microsoft YaHei"/>
                <a:cs typeface="Microsoft YaHei"/>
              </a:rPr>
              <a:t>Hadoop</a:t>
            </a:r>
            <a:r>
              <a:rPr sz="2800" b="0" spc="-35" dirty="0">
                <a:solidFill>
                  <a:srgbClr val="6C976A"/>
                </a:solidFill>
                <a:latin typeface="Microsoft YaHei"/>
                <a:cs typeface="Microsoft YaHei"/>
              </a:rPr>
              <a:t>的优势</a:t>
            </a:r>
            <a:r>
              <a:rPr sz="2800" b="0" spc="-20" dirty="0">
                <a:solidFill>
                  <a:srgbClr val="6C976A"/>
                </a:solidFill>
                <a:latin typeface="Microsoft YaHei"/>
                <a:cs typeface="Microsoft YaHei"/>
              </a:rPr>
              <a:t>（4</a:t>
            </a:r>
            <a:r>
              <a:rPr sz="2800" b="0" spc="-35" dirty="0">
                <a:solidFill>
                  <a:srgbClr val="6C976A"/>
                </a:solidFill>
                <a:latin typeface="Microsoft YaHei"/>
                <a:cs typeface="Microsoft YaHei"/>
              </a:rPr>
              <a:t>高</a:t>
            </a:r>
            <a:r>
              <a:rPr sz="2800" b="0" spc="-50" dirty="0">
                <a:solidFill>
                  <a:srgbClr val="6C976A"/>
                </a:solidFill>
                <a:latin typeface="Microsoft YaHei"/>
                <a:cs typeface="Microsoft YaHei"/>
              </a:rPr>
              <a:t>）</a:t>
            </a:r>
            <a:endParaRPr sz="2800">
              <a:latin typeface="Microsoft YaHei"/>
              <a:cs typeface="Microsoft YaHe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400799"/>
            <a:ext cx="12192000" cy="457200"/>
          </a:xfrm>
          <a:custGeom>
            <a:avLst/>
            <a:gdLst/>
            <a:ahLst/>
            <a:cxnLst/>
            <a:rect l="l" t="t" r="r" b="b"/>
            <a:pathLst>
              <a:path w="12192000" h="457200">
                <a:moveTo>
                  <a:pt x="12192000" y="0"/>
                </a:moveTo>
                <a:lnTo>
                  <a:pt x="0" y="0"/>
                </a:lnTo>
                <a:lnTo>
                  <a:pt x="0" y="457199"/>
                </a:lnTo>
                <a:lnTo>
                  <a:pt x="12192000" y="457199"/>
                </a:lnTo>
                <a:lnTo>
                  <a:pt x="12192000" y="0"/>
                </a:lnTo>
                <a:close/>
              </a:path>
            </a:pathLst>
          </a:custGeom>
          <a:solidFill>
            <a:srgbClr val="BC572C"/>
          </a:solidFill>
        </p:spPr>
        <p:txBody>
          <a:bodyPr wrap="square" lIns="0" tIns="0" rIns="0" bIns="0" rtlCol="0"/>
          <a:lstStyle/>
          <a:p>
            <a:endParaRPr/>
          </a:p>
        </p:txBody>
      </p:sp>
      <p:sp>
        <p:nvSpPr>
          <p:cNvPr id="3" name="object 3"/>
          <p:cNvSpPr/>
          <p:nvPr/>
        </p:nvSpPr>
        <p:spPr>
          <a:xfrm>
            <a:off x="0" y="6334319"/>
            <a:ext cx="12192000" cy="66040"/>
          </a:xfrm>
          <a:custGeom>
            <a:avLst/>
            <a:gdLst/>
            <a:ahLst/>
            <a:cxnLst/>
            <a:rect l="l" t="t" r="r" b="b"/>
            <a:pathLst>
              <a:path w="12192000" h="66039">
                <a:moveTo>
                  <a:pt x="12192000" y="0"/>
                </a:moveTo>
                <a:lnTo>
                  <a:pt x="0" y="0"/>
                </a:lnTo>
                <a:lnTo>
                  <a:pt x="0" y="65998"/>
                </a:lnTo>
                <a:lnTo>
                  <a:pt x="12192000" y="65998"/>
                </a:lnTo>
                <a:lnTo>
                  <a:pt x="12192000" y="0"/>
                </a:lnTo>
                <a:close/>
              </a:path>
            </a:pathLst>
          </a:custGeom>
          <a:solidFill>
            <a:srgbClr val="E38312"/>
          </a:solidFill>
        </p:spPr>
        <p:txBody>
          <a:bodyPr wrap="square" lIns="0" tIns="0" rIns="0" bIns="0" rtlCol="0"/>
          <a:lstStyle/>
          <a:p>
            <a:endParaRPr/>
          </a:p>
        </p:txBody>
      </p:sp>
      <p:sp>
        <p:nvSpPr>
          <p:cNvPr id="4" name="object 4"/>
          <p:cNvSpPr/>
          <p:nvPr/>
        </p:nvSpPr>
        <p:spPr>
          <a:xfrm>
            <a:off x="1193533" y="1737867"/>
            <a:ext cx="9967595" cy="0"/>
          </a:xfrm>
          <a:custGeom>
            <a:avLst/>
            <a:gdLst/>
            <a:ahLst/>
            <a:cxnLst/>
            <a:rect l="l" t="t" r="r" b="b"/>
            <a:pathLst>
              <a:path w="9967595">
                <a:moveTo>
                  <a:pt x="0" y="0"/>
                </a:moveTo>
                <a:lnTo>
                  <a:pt x="9966972" y="0"/>
                </a:lnTo>
              </a:path>
            </a:pathLst>
          </a:custGeom>
          <a:ln w="6350">
            <a:solidFill>
              <a:srgbClr val="7E7E7E"/>
            </a:solidFill>
          </a:ln>
        </p:spPr>
        <p:txBody>
          <a:bodyPr wrap="square" lIns="0" tIns="0" rIns="0" bIns="0" rtlCol="0"/>
          <a:lstStyle/>
          <a:p>
            <a:endParaRPr/>
          </a:p>
        </p:txBody>
      </p:sp>
      <p:sp>
        <p:nvSpPr>
          <p:cNvPr id="5" name="object 5"/>
          <p:cNvSpPr txBox="1">
            <a:spLocks noGrp="1"/>
          </p:cNvSpPr>
          <p:nvPr>
            <p:ph type="title"/>
          </p:nvPr>
        </p:nvSpPr>
        <p:spPr>
          <a:xfrm>
            <a:off x="1176324" y="919937"/>
            <a:ext cx="2439670" cy="757555"/>
          </a:xfrm>
          <a:prstGeom prst="rect">
            <a:avLst/>
          </a:prstGeom>
        </p:spPr>
        <p:txBody>
          <a:bodyPr vert="horz" wrap="square" lIns="0" tIns="12700" rIns="0" bIns="0" rtlCol="0">
            <a:spAutoFit/>
          </a:bodyPr>
          <a:lstStyle/>
          <a:p>
            <a:pPr marL="12700">
              <a:lnSpc>
                <a:spcPct val="100000"/>
              </a:lnSpc>
              <a:spcBef>
                <a:spcPts val="100"/>
              </a:spcBef>
            </a:pPr>
            <a:r>
              <a:rPr sz="4800" b="0" spc="-55" dirty="0">
                <a:solidFill>
                  <a:srgbClr val="404040"/>
                </a:solidFill>
                <a:latin typeface="SimSun"/>
                <a:cs typeface="SimSun"/>
              </a:rPr>
              <a:t>考核标准</a:t>
            </a:r>
            <a:endParaRPr sz="4800">
              <a:latin typeface="SimSun"/>
              <a:cs typeface="SimSun"/>
            </a:endParaRPr>
          </a:p>
        </p:txBody>
      </p:sp>
      <p:graphicFrame>
        <p:nvGraphicFramePr>
          <p:cNvPr id="6" name="object 6"/>
          <p:cNvGraphicFramePr>
            <a:graphicFrameLocks noGrp="1"/>
          </p:cNvGraphicFramePr>
          <p:nvPr/>
        </p:nvGraphicFramePr>
        <p:xfrm>
          <a:off x="1238046" y="2291683"/>
          <a:ext cx="2207260" cy="2994660"/>
        </p:xfrm>
        <a:graphic>
          <a:graphicData uri="http://schemas.openxmlformats.org/drawingml/2006/table">
            <a:tbl>
              <a:tblPr firstRow="1" bandRow="1">
                <a:tableStyleId>{2D5ABB26-0587-4C30-8999-92F81FD0307C}</a:tableStyleId>
              </a:tblPr>
              <a:tblGrid>
                <a:gridCol w="1391920">
                  <a:extLst>
                    <a:ext uri="{9D8B030D-6E8A-4147-A177-3AD203B41FA5}">
                      <a16:colId xmlns:a16="http://schemas.microsoft.com/office/drawing/2014/main" val="20000"/>
                    </a:ext>
                  </a:extLst>
                </a:gridCol>
                <a:gridCol w="815340">
                  <a:extLst>
                    <a:ext uri="{9D8B030D-6E8A-4147-A177-3AD203B41FA5}">
                      <a16:colId xmlns:a16="http://schemas.microsoft.com/office/drawing/2014/main" val="20001"/>
                    </a:ext>
                  </a:extLst>
                </a:gridCol>
              </a:tblGrid>
              <a:tr h="593090">
                <a:tc>
                  <a:txBody>
                    <a:bodyPr/>
                    <a:lstStyle/>
                    <a:p>
                      <a:pPr marL="31750">
                        <a:lnSpc>
                          <a:spcPts val="2125"/>
                        </a:lnSpc>
                      </a:pPr>
                      <a:r>
                        <a:rPr sz="2000" spc="-20" dirty="0">
                          <a:solidFill>
                            <a:srgbClr val="404040"/>
                          </a:solidFill>
                          <a:latin typeface="SimSun"/>
                          <a:cs typeface="SimSun"/>
                        </a:rPr>
                        <a:t>阶段考试</a:t>
                      </a:r>
                      <a:endParaRPr sz="2000">
                        <a:latin typeface="SimSun"/>
                        <a:cs typeface="SimSun"/>
                      </a:endParaRPr>
                    </a:p>
                  </a:txBody>
                  <a:tcPr marL="0" marR="0" marT="0" marB="0"/>
                </a:tc>
                <a:tc>
                  <a:txBody>
                    <a:bodyPr/>
                    <a:lstStyle/>
                    <a:p>
                      <a:pPr marR="24130" algn="r">
                        <a:lnSpc>
                          <a:spcPts val="2125"/>
                        </a:lnSpc>
                      </a:pPr>
                      <a:r>
                        <a:rPr sz="2000" spc="-25" dirty="0">
                          <a:solidFill>
                            <a:srgbClr val="404040"/>
                          </a:solidFill>
                          <a:latin typeface="Calibri"/>
                          <a:cs typeface="Calibri"/>
                        </a:rPr>
                        <a:t>20%</a:t>
                      </a:r>
                      <a:endParaRPr sz="2000">
                        <a:latin typeface="Calibri"/>
                        <a:cs typeface="Calibri"/>
                      </a:endParaRPr>
                    </a:p>
                  </a:txBody>
                  <a:tcPr marL="0" marR="0" marT="0" marB="0"/>
                </a:tc>
                <a:extLst>
                  <a:ext uri="{0D108BD9-81ED-4DB2-BD59-A6C34878D82A}">
                    <a16:rowId xmlns:a16="http://schemas.microsoft.com/office/drawing/2014/main" val="10000"/>
                  </a:ext>
                </a:extLst>
              </a:tr>
              <a:tr h="904240">
                <a:tc>
                  <a:txBody>
                    <a:bodyPr/>
                    <a:lstStyle/>
                    <a:p>
                      <a:pPr marL="31750">
                        <a:lnSpc>
                          <a:spcPct val="100000"/>
                        </a:lnSpc>
                        <a:spcBef>
                          <a:spcPts val="2170"/>
                        </a:spcBef>
                      </a:pPr>
                      <a:r>
                        <a:rPr sz="2000" spc="-25" dirty="0">
                          <a:solidFill>
                            <a:srgbClr val="404040"/>
                          </a:solidFill>
                          <a:latin typeface="SimSun"/>
                          <a:cs typeface="SimSun"/>
                        </a:rPr>
                        <a:t>实验</a:t>
                      </a:r>
                      <a:endParaRPr sz="2000">
                        <a:latin typeface="SimSun"/>
                        <a:cs typeface="SimSun"/>
                      </a:endParaRPr>
                    </a:p>
                  </a:txBody>
                  <a:tcPr marL="0" marR="0" marT="275590" marB="0"/>
                </a:tc>
                <a:tc>
                  <a:txBody>
                    <a:bodyPr/>
                    <a:lstStyle/>
                    <a:p>
                      <a:pPr marR="24130" algn="r">
                        <a:lnSpc>
                          <a:spcPct val="100000"/>
                        </a:lnSpc>
                        <a:spcBef>
                          <a:spcPts val="2170"/>
                        </a:spcBef>
                      </a:pPr>
                      <a:r>
                        <a:rPr sz="2000" spc="-25" dirty="0">
                          <a:solidFill>
                            <a:srgbClr val="404040"/>
                          </a:solidFill>
                          <a:latin typeface="Calibri"/>
                          <a:cs typeface="Calibri"/>
                        </a:rPr>
                        <a:t>20%</a:t>
                      </a:r>
                      <a:endParaRPr sz="2000">
                        <a:latin typeface="Calibri"/>
                        <a:cs typeface="Calibri"/>
                      </a:endParaRPr>
                    </a:p>
                  </a:txBody>
                  <a:tcPr marL="0" marR="0" marT="275590" marB="0"/>
                </a:tc>
                <a:extLst>
                  <a:ext uri="{0D108BD9-81ED-4DB2-BD59-A6C34878D82A}">
                    <a16:rowId xmlns:a16="http://schemas.microsoft.com/office/drawing/2014/main" val="10001"/>
                  </a:ext>
                </a:extLst>
              </a:tr>
              <a:tr h="904240">
                <a:tc>
                  <a:txBody>
                    <a:bodyPr/>
                    <a:lstStyle/>
                    <a:p>
                      <a:pPr marL="31750">
                        <a:lnSpc>
                          <a:spcPct val="100000"/>
                        </a:lnSpc>
                        <a:spcBef>
                          <a:spcPts val="2175"/>
                        </a:spcBef>
                      </a:pPr>
                      <a:r>
                        <a:rPr sz="2000" spc="-15" dirty="0">
                          <a:solidFill>
                            <a:srgbClr val="404040"/>
                          </a:solidFill>
                          <a:latin typeface="SimSun"/>
                          <a:cs typeface="SimSun"/>
                        </a:rPr>
                        <a:t>期末考试</a:t>
                      </a:r>
                      <a:endParaRPr sz="2000">
                        <a:latin typeface="SimSun"/>
                        <a:cs typeface="SimSun"/>
                      </a:endParaRPr>
                    </a:p>
                  </a:txBody>
                  <a:tcPr marL="0" marR="0" marT="276225" marB="0"/>
                </a:tc>
                <a:tc>
                  <a:txBody>
                    <a:bodyPr/>
                    <a:lstStyle/>
                    <a:p>
                      <a:pPr marR="24130" algn="r">
                        <a:lnSpc>
                          <a:spcPct val="100000"/>
                        </a:lnSpc>
                        <a:spcBef>
                          <a:spcPts val="2175"/>
                        </a:spcBef>
                      </a:pPr>
                      <a:r>
                        <a:rPr sz="2000" spc="-25" dirty="0">
                          <a:solidFill>
                            <a:srgbClr val="404040"/>
                          </a:solidFill>
                          <a:latin typeface="Calibri"/>
                          <a:cs typeface="Calibri"/>
                        </a:rPr>
                        <a:t>50%</a:t>
                      </a:r>
                      <a:endParaRPr sz="2000">
                        <a:latin typeface="Calibri"/>
                        <a:cs typeface="Calibri"/>
                      </a:endParaRPr>
                    </a:p>
                  </a:txBody>
                  <a:tcPr marL="0" marR="0" marT="276225" marB="0"/>
                </a:tc>
                <a:extLst>
                  <a:ext uri="{0D108BD9-81ED-4DB2-BD59-A6C34878D82A}">
                    <a16:rowId xmlns:a16="http://schemas.microsoft.com/office/drawing/2014/main" val="10002"/>
                  </a:ext>
                </a:extLst>
              </a:tr>
              <a:tr h="593090">
                <a:tc>
                  <a:txBody>
                    <a:bodyPr/>
                    <a:lstStyle/>
                    <a:p>
                      <a:pPr marL="31750">
                        <a:lnSpc>
                          <a:spcPct val="100000"/>
                        </a:lnSpc>
                        <a:spcBef>
                          <a:spcPts val="2170"/>
                        </a:spcBef>
                      </a:pPr>
                      <a:r>
                        <a:rPr sz="2000" spc="-30" dirty="0">
                          <a:solidFill>
                            <a:srgbClr val="404040"/>
                          </a:solidFill>
                          <a:latin typeface="SimSun"/>
                          <a:cs typeface="SimSun"/>
                        </a:rPr>
                        <a:t>平时</a:t>
                      </a:r>
                      <a:endParaRPr sz="2000">
                        <a:latin typeface="SimSun"/>
                        <a:cs typeface="SimSun"/>
                      </a:endParaRPr>
                    </a:p>
                  </a:txBody>
                  <a:tcPr marL="0" marR="0" marT="275590" marB="0"/>
                </a:tc>
                <a:tc>
                  <a:txBody>
                    <a:bodyPr/>
                    <a:lstStyle/>
                    <a:p>
                      <a:pPr marR="24130" algn="r">
                        <a:lnSpc>
                          <a:spcPct val="100000"/>
                        </a:lnSpc>
                        <a:spcBef>
                          <a:spcPts val="2170"/>
                        </a:spcBef>
                      </a:pPr>
                      <a:r>
                        <a:rPr sz="2000" spc="-25" dirty="0">
                          <a:solidFill>
                            <a:srgbClr val="404040"/>
                          </a:solidFill>
                          <a:latin typeface="Calibri"/>
                          <a:cs typeface="Calibri"/>
                        </a:rPr>
                        <a:t>10%</a:t>
                      </a:r>
                      <a:endParaRPr sz="2000">
                        <a:latin typeface="Calibri"/>
                        <a:cs typeface="Calibri"/>
                      </a:endParaRPr>
                    </a:p>
                  </a:txBody>
                  <a:tcPr marL="0" marR="0" marT="275590" marB="0"/>
                </a:tc>
                <a:extLst>
                  <a:ext uri="{0D108BD9-81ED-4DB2-BD59-A6C34878D82A}">
                    <a16:rowId xmlns:a16="http://schemas.microsoft.com/office/drawing/2014/main" val="10003"/>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25" dirty="0">
                <a:solidFill>
                  <a:srgbClr val="CCE8CF"/>
                </a:solidFill>
                <a:latin typeface="Microsoft YaHei"/>
                <a:cs typeface="Microsoft YaHei"/>
              </a:rPr>
              <a:t>生态</a:t>
            </a:r>
            <a:endParaRPr sz="1800">
              <a:latin typeface="Microsoft YaHei"/>
              <a:cs typeface="Microsoft YaHei"/>
            </a:endParaRPr>
          </a:p>
        </p:txBody>
      </p:sp>
      <p:sp>
        <p:nvSpPr>
          <p:cNvPr id="3" name="object 3"/>
          <p:cNvSpPr txBox="1">
            <a:spLocks noGrp="1"/>
          </p:cNvSpPr>
          <p:nvPr>
            <p:ph type="title"/>
          </p:nvPr>
        </p:nvSpPr>
        <p:spPr>
          <a:xfrm>
            <a:off x="2133219" y="2216150"/>
            <a:ext cx="7925434" cy="2760980"/>
          </a:xfrm>
          <a:prstGeom prst="rect">
            <a:avLst/>
          </a:prstGeom>
          <a:ln w="31750">
            <a:solidFill>
              <a:srgbClr val="6C976A"/>
            </a:solidFill>
          </a:ln>
        </p:spPr>
        <p:txBody>
          <a:bodyPr vert="horz" wrap="square" lIns="0" tIns="177165" rIns="0" bIns="0" rtlCol="0">
            <a:spAutoFit/>
          </a:bodyPr>
          <a:lstStyle/>
          <a:p>
            <a:pPr marL="266065">
              <a:lnSpc>
                <a:spcPct val="100000"/>
              </a:lnSpc>
              <a:spcBef>
                <a:spcPts val="1395"/>
              </a:spcBef>
            </a:pPr>
            <a:r>
              <a:rPr sz="3200" b="0" dirty="0">
                <a:solidFill>
                  <a:srgbClr val="6C976A"/>
                </a:solidFill>
                <a:latin typeface="Microsoft YaHei"/>
                <a:cs typeface="Microsoft YaHei"/>
              </a:rPr>
              <a:t>2.5</a:t>
            </a:r>
            <a:r>
              <a:rPr sz="3200" b="0" spc="25" dirty="0">
                <a:solidFill>
                  <a:srgbClr val="6C976A"/>
                </a:solidFill>
                <a:latin typeface="Microsoft YaHei"/>
                <a:cs typeface="Microsoft YaHei"/>
              </a:rPr>
              <a:t> </a:t>
            </a:r>
            <a:r>
              <a:rPr sz="3200" b="0" spc="-20" dirty="0">
                <a:solidFill>
                  <a:srgbClr val="6C976A"/>
                </a:solidFill>
                <a:latin typeface="Microsoft YaHei"/>
                <a:cs typeface="Microsoft YaHei"/>
              </a:rPr>
              <a:t>Hadoop的组成</a:t>
            </a:r>
            <a:endParaRPr sz="3200">
              <a:latin typeface="Microsoft YaHei"/>
              <a:cs typeface="Microsoft YaHe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25" dirty="0">
                <a:solidFill>
                  <a:srgbClr val="CCE8CF"/>
                </a:solidFill>
                <a:latin typeface="Microsoft YaHei"/>
                <a:cs typeface="Microsoft YaHei"/>
              </a:rPr>
              <a:t>生态</a:t>
            </a:r>
            <a:endParaRPr sz="1800">
              <a:latin typeface="Microsoft YaHei"/>
              <a:cs typeface="Microsoft YaHei"/>
            </a:endParaRPr>
          </a:p>
        </p:txBody>
      </p:sp>
      <p:sp>
        <p:nvSpPr>
          <p:cNvPr id="3" name="object 3"/>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dirty="0">
                <a:solidFill>
                  <a:srgbClr val="6C976A"/>
                </a:solidFill>
                <a:latin typeface="Microsoft YaHei"/>
                <a:cs typeface="Microsoft YaHei"/>
              </a:rPr>
              <a:t>Hadoop</a:t>
            </a:r>
            <a:r>
              <a:rPr sz="2800" b="0" spc="-105" dirty="0">
                <a:solidFill>
                  <a:srgbClr val="6C976A"/>
                </a:solidFill>
                <a:latin typeface="Microsoft YaHei"/>
                <a:cs typeface="Microsoft YaHei"/>
              </a:rPr>
              <a:t> </a:t>
            </a:r>
            <a:r>
              <a:rPr sz="2800" b="0" spc="-10" dirty="0">
                <a:solidFill>
                  <a:srgbClr val="6C976A"/>
                </a:solidFill>
                <a:latin typeface="Microsoft YaHei"/>
                <a:cs typeface="Microsoft YaHei"/>
              </a:rPr>
              <a:t>1.X</a:t>
            </a:r>
            <a:r>
              <a:rPr sz="2800" b="0" spc="-35" dirty="0">
                <a:solidFill>
                  <a:srgbClr val="6C976A"/>
                </a:solidFill>
                <a:latin typeface="Microsoft YaHei"/>
                <a:cs typeface="Microsoft YaHei"/>
              </a:rPr>
              <a:t>与</a:t>
            </a:r>
            <a:r>
              <a:rPr sz="2800" b="0" dirty="0">
                <a:solidFill>
                  <a:srgbClr val="6C976A"/>
                </a:solidFill>
                <a:latin typeface="Microsoft YaHei"/>
                <a:cs typeface="Microsoft YaHei"/>
              </a:rPr>
              <a:t>Hadoop</a:t>
            </a:r>
            <a:r>
              <a:rPr sz="2800" b="0" spc="-95" dirty="0">
                <a:solidFill>
                  <a:srgbClr val="6C976A"/>
                </a:solidFill>
                <a:latin typeface="Microsoft YaHei"/>
                <a:cs typeface="Microsoft YaHei"/>
              </a:rPr>
              <a:t> </a:t>
            </a:r>
            <a:r>
              <a:rPr sz="2800" b="0" spc="-10" dirty="0">
                <a:solidFill>
                  <a:srgbClr val="6C976A"/>
                </a:solidFill>
                <a:latin typeface="Microsoft YaHei"/>
                <a:cs typeface="Microsoft YaHei"/>
              </a:rPr>
              <a:t>2.X</a:t>
            </a:r>
            <a:r>
              <a:rPr sz="2800" b="0" spc="-40" dirty="0">
                <a:solidFill>
                  <a:srgbClr val="6C976A"/>
                </a:solidFill>
                <a:latin typeface="Microsoft YaHei"/>
                <a:cs typeface="Microsoft YaHei"/>
              </a:rPr>
              <a:t>的区别</a:t>
            </a:r>
            <a:endParaRPr sz="2800">
              <a:latin typeface="Microsoft YaHei"/>
              <a:cs typeface="Microsoft YaHei"/>
            </a:endParaRPr>
          </a:p>
        </p:txBody>
      </p:sp>
      <p:grpSp>
        <p:nvGrpSpPr>
          <p:cNvPr id="4" name="object 4"/>
          <p:cNvGrpSpPr/>
          <p:nvPr/>
        </p:nvGrpSpPr>
        <p:grpSpPr>
          <a:xfrm>
            <a:off x="15073" y="1902472"/>
            <a:ext cx="12162155" cy="4060190"/>
            <a:chOff x="15073" y="1902472"/>
            <a:chExt cx="12162155" cy="4060190"/>
          </a:xfrm>
        </p:grpSpPr>
        <p:pic>
          <p:nvPicPr>
            <p:cNvPr id="5" name="object 5"/>
            <p:cNvPicPr/>
            <p:nvPr/>
          </p:nvPicPr>
          <p:blipFill>
            <a:blip r:embed="rId2" cstate="print"/>
            <a:stretch>
              <a:fillRect/>
            </a:stretch>
          </p:blipFill>
          <p:spPr>
            <a:xfrm>
              <a:off x="15073" y="2104428"/>
              <a:ext cx="6249670" cy="3656076"/>
            </a:xfrm>
            <a:prstGeom prst="rect">
              <a:avLst/>
            </a:prstGeom>
          </p:spPr>
        </p:pic>
        <p:pic>
          <p:nvPicPr>
            <p:cNvPr id="6" name="object 6"/>
            <p:cNvPicPr/>
            <p:nvPr/>
          </p:nvPicPr>
          <p:blipFill>
            <a:blip r:embed="rId3" cstate="print"/>
            <a:stretch>
              <a:fillRect/>
            </a:stretch>
          </p:blipFill>
          <p:spPr>
            <a:xfrm>
              <a:off x="6286245" y="1902472"/>
              <a:ext cx="5890767" cy="4059936"/>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25" dirty="0">
                <a:solidFill>
                  <a:srgbClr val="CCE8CF"/>
                </a:solidFill>
                <a:latin typeface="Microsoft YaHei"/>
                <a:cs typeface="Microsoft YaHei"/>
              </a:rPr>
              <a:t>生态</a:t>
            </a:r>
            <a:endParaRPr sz="1800">
              <a:latin typeface="Microsoft YaHei"/>
              <a:cs typeface="Microsoft YaHei"/>
            </a:endParaRPr>
          </a:p>
        </p:txBody>
      </p:sp>
      <p:sp>
        <p:nvSpPr>
          <p:cNvPr id="3" name="object 3"/>
          <p:cNvSpPr/>
          <p:nvPr/>
        </p:nvSpPr>
        <p:spPr>
          <a:xfrm>
            <a:off x="2132329" y="1840382"/>
            <a:ext cx="7925434" cy="3988435"/>
          </a:xfrm>
          <a:custGeom>
            <a:avLst/>
            <a:gdLst/>
            <a:ahLst/>
            <a:cxnLst/>
            <a:rect l="l" t="t" r="r" b="b"/>
            <a:pathLst>
              <a:path w="7925434" h="3988435">
                <a:moveTo>
                  <a:pt x="0" y="3988308"/>
                </a:moveTo>
                <a:lnTo>
                  <a:pt x="7925434" y="3988308"/>
                </a:lnTo>
                <a:lnTo>
                  <a:pt x="7925434" y="0"/>
                </a:lnTo>
                <a:lnTo>
                  <a:pt x="0" y="0"/>
                </a:lnTo>
                <a:lnTo>
                  <a:pt x="0" y="3988308"/>
                </a:lnTo>
                <a:close/>
              </a:path>
            </a:pathLst>
          </a:custGeom>
          <a:ln w="31750">
            <a:solidFill>
              <a:srgbClr val="6C976A"/>
            </a:solidFill>
          </a:ln>
        </p:spPr>
        <p:txBody>
          <a:bodyPr wrap="square" lIns="0" tIns="0" rIns="0" bIns="0" rtlCol="0"/>
          <a:lstStyle/>
          <a:p>
            <a:endParaRPr/>
          </a:p>
        </p:txBody>
      </p:sp>
      <p:sp>
        <p:nvSpPr>
          <p:cNvPr id="4" name="object 4"/>
          <p:cNvSpPr txBox="1"/>
          <p:nvPr/>
        </p:nvSpPr>
        <p:spPr>
          <a:xfrm>
            <a:off x="2412619" y="2007489"/>
            <a:ext cx="7395845" cy="3317875"/>
          </a:xfrm>
          <a:prstGeom prst="rect">
            <a:avLst/>
          </a:prstGeom>
        </p:spPr>
        <p:txBody>
          <a:bodyPr vert="horz" wrap="square" lIns="0" tIns="12700" rIns="0" bIns="0" rtlCol="0">
            <a:spAutoFit/>
          </a:bodyPr>
          <a:lstStyle/>
          <a:p>
            <a:pPr marL="469900" marR="164465" indent="-457200">
              <a:lnSpc>
                <a:spcPct val="100000"/>
              </a:lnSpc>
              <a:spcBef>
                <a:spcPts val="100"/>
              </a:spcBef>
              <a:buAutoNum type="arabicPeriod"/>
              <a:tabLst>
                <a:tab pos="469900" algn="l"/>
              </a:tabLst>
            </a:pPr>
            <a:r>
              <a:rPr sz="2400" spc="-10" dirty="0">
                <a:solidFill>
                  <a:srgbClr val="6C976A"/>
                </a:solidFill>
                <a:latin typeface="Microsoft YaHei"/>
                <a:cs typeface="Microsoft YaHei"/>
              </a:rPr>
              <a:t>NameNode（NN）：</a:t>
            </a:r>
            <a:r>
              <a:rPr sz="2400" spc="-5" dirty="0">
                <a:solidFill>
                  <a:srgbClr val="6C976A"/>
                </a:solidFill>
                <a:latin typeface="Microsoft YaHei"/>
                <a:cs typeface="Microsoft YaHei"/>
              </a:rPr>
              <a:t>存储文件的元数据，如文件</a:t>
            </a:r>
            <a:r>
              <a:rPr sz="2400" dirty="0">
                <a:solidFill>
                  <a:srgbClr val="6C976A"/>
                </a:solidFill>
                <a:latin typeface="Microsoft YaHei"/>
                <a:cs typeface="Microsoft YaHei"/>
              </a:rPr>
              <a:t>名、文件目录结构、文件属性（</a:t>
            </a:r>
            <a:r>
              <a:rPr sz="2400" spc="-10" dirty="0">
                <a:solidFill>
                  <a:srgbClr val="6C976A"/>
                </a:solidFill>
                <a:latin typeface="Microsoft YaHei"/>
                <a:cs typeface="Microsoft YaHei"/>
              </a:rPr>
              <a:t>生成时间、副本</a:t>
            </a:r>
            <a:r>
              <a:rPr sz="2400" spc="-50" dirty="0">
                <a:solidFill>
                  <a:srgbClr val="6C976A"/>
                </a:solidFill>
                <a:latin typeface="Microsoft YaHei"/>
                <a:cs typeface="Microsoft YaHei"/>
              </a:rPr>
              <a:t> </a:t>
            </a:r>
            <a:r>
              <a:rPr sz="2400" spc="-10" dirty="0">
                <a:solidFill>
                  <a:srgbClr val="6C976A"/>
                </a:solidFill>
                <a:latin typeface="Microsoft YaHei"/>
                <a:cs typeface="Microsoft YaHei"/>
              </a:rPr>
              <a:t>数、文件权限），</a:t>
            </a:r>
            <a:r>
              <a:rPr sz="2400" spc="-15" dirty="0">
                <a:solidFill>
                  <a:srgbClr val="6C976A"/>
                </a:solidFill>
                <a:latin typeface="Microsoft YaHei"/>
                <a:cs typeface="Microsoft YaHei"/>
              </a:rPr>
              <a:t>以及每个文件的块列表和块所在</a:t>
            </a:r>
            <a:r>
              <a:rPr sz="2400" dirty="0">
                <a:solidFill>
                  <a:srgbClr val="6C976A"/>
                </a:solidFill>
                <a:latin typeface="Microsoft YaHei"/>
                <a:cs typeface="Microsoft YaHei"/>
              </a:rPr>
              <a:t>的</a:t>
            </a:r>
            <a:r>
              <a:rPr sz="2400" spc="-10" dirty="0">
                <a:solidFill>
                  <a:srgbClr val="6C976A"/>
                </a:solidFill>
                <a:latin typeface="Microsoft YaHei"/>
                <a:cs typeface="Microsoft YaHei"/>
              </a:rPr>
              <a:t>DataNode</a:t>
            </a:r>
            <a:r>
              <a:rPr sz="2400" spc="-25" dirty="0">
                <a:solidFill>
                  <a:srgbClr val="6C976A"/>
                </a:solidFill>
                <a:latin typeface="Microsoft YaHei"/>
                <a:cs typeface="Microsoft YaHei"/>
              </a:rPr>
              <a:t>等。</a:t>
            </a:r>
            <a:endParaRPr sz="2400">
              <a:latin typeface="Microsoft YaHei"/>
              <a:cs typeface="Microsoft YaHei"/>
            </a:endParaRPr>
          </a:p>
          <a:p>
            <a:pPr marL="469900" marR="66675" indent="-457200">
              <a:lnSpc>
                <a:spcPct val="100000"/>
              </a:lnSpc>
              <a:buAutoNum type="arabicPeriod"/>
              <a:tabLst>
                <a:tab pos="469900" algn="l"/>
              </a:tabLst>
            </a:pPr>
            <a:r>
              <a:rPr sz="2400" spc="-10" dirty="0">
                <a:solidFill>
                  <a:srgbClr val="6C976A"/>
                </a:solidFill>
                <a:latin typeface="Microsoft YaHei"/>
                <a:cs typeface="Microsoft YaHei"/>
              </a:rPr>
              <a:t>DataNode（DN）：</a:t>
            </a:r>
            <a:r>
              <a:rPr sz="2400" spc="-5" dirty="0">
                <a:solidFill>
                  <a:srgbClr val="6C976A"/>
                </a:solidFill>
                <a:latin typeface="Microsoft YaHei"/>
                <a:cs typeface="Microsoft YaHei"/>
              </a:rPr>
              <a:t>在本地文件系统存储文件块数据，以及块数据的校验和。</a:t>
            </a:r>
            <a:endParaRPr sz="2400">
              <a:latin typeface="Microsoft YaHei"/>
              <a:cs typeface="Microsoft YaHei"/>
            </a:endParaRPr>
          </a:p>
          <a:p>
            <a:pPr marL="469900" marR="5080" indent="-457200" algn="just">
              <a:lnSpc>
                <a:spcPct val="100000"/>
              </a:lnSpc>
              <a:buAutoNum type="arabicPeriod"/>
              <a:tabLst>
                <a:tab pos="469900" algn="l"/>
              </a:tabLst>
            </a:pPr>
            <a:r>
              <a:rPr sz="2400" dirty="0">
                <a:solidFill>
                  <a:srgbClr val="6C976A"/>
                </a:solidFill>
                <a:latin typeface="Microsoft YaHei"/>
                <a:cs typeface="Microsoft YaHei"/>
              </a:rPr>
              <a:t>Secondary </a:t>
            </a:r>
            <a:r>
              <a:rPr sz="2400" spc="-10" dirty="0">
                <a:solidFill>
                  <a:srgbClr val="6C976A"/>
                </a:solidFill>
                <a:latin typeface="Microsoft YaHei"/>
                <a:cs typeface="Microsoft YaHei"/>
              </a:rPr>
              <a:t>NameNode（2NN）：</a:t>
            </a:r>
            <a:r>
              <a:rPr sz="2400" spc="-5" dirty="0">
                <a:solidFill>
                  <a:srgbClr val="6C976A"/>
                </a:solidFill>
                <a:latin typeface="Microsoft YaHei"/>
                <a:cs typeface="Microsoft YaHei"/>
              </a:rPr>
              <a:t>用来监控</a:t>
            </a:r>
            <a:r>
              <a:rPr sz="2400" spc="-20" dirty="0">
                <a:solidFill>
                  <a:srgbClr val="6C976A"/>
                </a:solidFill>
                <a:latin typeface="Microsoft YaHei"/>
                <a:cs typeface="Microsoft YaHei"/>
              </a:rPr>
              <a:t>HDFS</a:t>
            </a:r>
            <a:r>
              <a:rPr sz="2400" dirty="0">
                <a:solidFill>
                  <a:srgbClr val="6C976A"/>
                </a:solidFill>
                <a:latin typeface="Microsoft YaHei"/>
                <a:cs typeface="Microsoft YaHei"/>
              </a:rPr>
              <a:t>状态的辅助后台程序，每隔一段时间获取</a:t>
            </a:r>
            <a:r>
              <a:rPr sz="2400" spc="-30" dirty="0">
                <a:solidFill>
                  <a:srgbClr val="6C976A"/>
                </a:solidFill>
                <a:latin typeface="Microsoft YaHei"/>
                <a:cs typeface="Microsoft YaHei"/>
              </a:rPr>
              <a:t>HDFS</a:t>
            </a:r>
            <a:r>
              <a:rPr sz="2400" spc="-25" dirty="0">
                <a:solidFill>
                  <a:srgbClr val="6C976A"/>
                </a:solidFill>
                <a:latin typeface="Microsoft YaHei"/>
                <a:cs typeface="Microsoft YaHei"/>
              </a:rPr>
              <a:t>数据</a:t>
            </a:r>
            <a:r>
              <a:rPr sz="2400" spc="-15" dirty="0">
                <a:solidFill>
                  <a:srgbClr val="6C976A"/>
                </a:solidFill>
                <a:latin typeface="Microsoft YaHei"/>
                <a:cs typeface="Microsoft YaHei"/>
              </a:rPr>
              <a:t>的快照。</a:t>
            </a:r>
            <a:endParaRPr sz="2400">
              <a:latin typeface="Microsoft YaHei"/>
              <a:cs typeface="Microsoft YaHei"/>
            </a:endParaRPr>
          </a:p>
        </p:txBody>
      </p:sp>
      <p:sp>
        <p:nvSpPr>
          <p:cNvPr id="5" name="object 5"/>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dirty="0">
                <a:solidFill>
                  <a:srgbClr val="6C976A"/>
                </a:solidFill>
                <a:latin typeface="Microsoft YaHei"/>
                <a:cs typeface="Microsoft YaHei"/>
              </a:rPr>
              <a:t>2.5.1</a:t>
            </a:r>
            <a:r>
              <a:rPr sz="2800" b="0" spc="35" dirty="0">
                <a:solidFill>
                  <a:srgbClr val="6C976A"/>
                </a:solidFill>
                <a:latin typeface="Microsoft YaHei"/>
                <a:cs typeface="Microsoft YaHei"/>
              </a:rPr>
              <a:t> </a:t>
            </a:r>
            <a:r>
              <a:rPr sz="2800" b="0" spc="-35" dirty="0">
                <a:solidFill>
                  <a:srgbClr val="6C976A"/>
                </a:solidFill>
                <a:latin typeface="Microsoft YaHei"/>
                <a:cs typeface="Microsoft YaHei"/>
              </a:rPr>
              <a:t>HDFS</a:t>
            </a:r>
            <a:r>
              <a:rPr sz="2800" b="0" spc="-40" dirty="0">
                <a:solidFill>
                  <a:srgbClr val="6C976A"/>
                </a:solidFill>
                <a:latin typeface="Microsoft YaHei"/>
                <a:cs typeface="Microsoft YaHei"/>
              </a:rPr>
              <a:t>架构概述</a:t>
            </a:r>
            <a:endParaRPr sz="2800">
              <a:latin typeface="Microsoft YaHei"/>
              <a:cs typeface="Microsoft YaHe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25" dirty="0">
                <a:solidFill>
                  <a:srgbClr val="CCE8CF"/>
                </a:solidFill>
                <a:latin typeface="Microsoft YaHei"/>
                <a:cs typeface="Microsoft YaHei"/>
              </a:rPr>
              <a:t>生态</a:t>
            </a:r>
            <a:endParaRPr sz="1800">
              <a:latin typeface="Microsoft YaHei"/>
              <a:cs typeface="Microsoft YaHei"/>
            </a:endParaRPr>
          </a:p>
        </p:txBody>
      </p:sp>
      <p:sp>
        <p:nvSpPr>
          <p:cNvPr id="3" name="object 3"/>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spc="-10" dirty="0">
                <a:solidFill>
                  <a:srgbClr val="6C976A"/>
                </a:solidFill>
                <a:latin typeface="Microsoft YaHei"/>
                <a:cs typeface="Microsoft YaHei"/>
              </a:rPr>
              <a:t>NameNode</a:t>
            </a:r>
            <a:endParaRPr sz="2800">
              <a:latin typeface="Microsoft YaHei"/>
              <a:cs typeface="Microsoft YaHei"/>
            </a:endParaRPr>
          </a:p>
        </p:txBody>
      </p:sp>
      <p:pic>
        <p:nvPicPr>
          <p:cNvPr id="4" name="object 4"/>
          <p:cNvPicPr/>
          <p:nvPr/>
        </p:nvPicPr>
        <p:blipFill>
          <a:blip r:embed="rId2" cstate="print"/>
          <a:stretch>
            <a:fillRect/>
          </a:stretch>
        </p:blipFill>
        <p:spPr>
          <a:xfrm>
            <a:off x="773988" y="2335910"/>
            <a:ext cx="5342763" cy="2843403"/>
          </a:xfrm>
          <a:prstGeom prst="rect">
            <a:avLst/>
          </a:prstGeom>
        </p:spPr>
      </p:pic>
      <p:pic>
        <p:nvPicPr>
          <p:cNvPr id="5" name="object 5"/>
          <p:cNvPicPr/>
          <p:nvPr/>
        </p:nvPicPr>
        <p:blipFill>
          <a:blip r:embed="rId3" cstate="print"/>
          <a:stretch>
            <a:fillRect/>
          </a:stretch>
        </p:blipFill>
        <p:spPr>
          <a:xfrm>
            <a:off x="6299580" y="2335910"/>
            <a:ext cx="5118481" cy="285356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25" dirty="0">
                <a:solidFill>
                  <a:srgbClr val="CCE8CF"/>
                </a:solidFill>
                <a:latin typeface="Microsoft YaHei"/>
                <a:cs typeface="Microsoft YaHei"/>
              </a:rPr>
              <a:t>生态</a:t>
            </a:r>
            <a:endParaRPr sz="1800">
              <a:latin typeface="Microsoft YaHei"/>
              <a:cs typeface="Microsoft YaHei"/>
            </a:endParaRPr>
          </a:p>
        </p:txBody>
      </p:sp>
      <p:sp>
        <p:nvSpPr>
          <p:cNvPr id="3" name="object 3"/>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spc="-10" dirty="0">
                <a:solidFill>
                  <a:srgbClr val="6C976A"/>
                </a:solidFill>
                <a:latin typeface="Microsoft YaHei"/>
                <a:cs typeface="Microsoft YaHei"/>
              </a:rPr>
              <a:t>DataNode</a:t>
            </a:r>
            <a:endParaRPr sz="2800">
              <a:latin typeface="Microsoft YaHei"/>
              <a:cs typeface="Microsoft YaHei"/>
            </a:endParaRPr>
          </a:p>
        </p:txBody>
      </p:sp>
      <p:pic>
        <p:nvPicPr>
          <p:cNvPr id="4" name="object 4"/>
          <p:cNvPicPr/>
          <p:nvPr/>
        </p:nvPicPr>
        <p:blipFill>
          <a:blip r:embed="rId2" cstate="print"/>
          <a:stretch>
            <a:fillRect/>
          </a:stretch>
        </p:blipFill>
        <p:spPr>
          <a:xfrm>
            <a:off x="882078" y="2594229"/>
            <a:ext cx="5027676" cy="2868930"/>
          </a:xfrm>
          <a:prstGeom prst="rect">
            <a:avLst/>
          </a:prstGeom>
        </p:spPr>
      </p:pic>
      <p:pic>
        <p:nvPicPr>
          <p:cNvPr id="5" name="object 5"/>
          <p:cNvPicPr/>
          <p:nvPr/>
        </p:nvPicPr>
        <p:blipFill>
          <a:blip r:embed="rId3" cstate="print"/>
          <a:stretch>
            <a:fillRect/>
          </a:stretch>
        </p:blipFill>
        <p:spPr>
          <a:xfrm>
            <a:off x="6322948" y="2594229"/>
            <a:ext cx="4986908" cy="28689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25" dirty="0">
                <a:solidFill>
                  <a:srgbClr val="CCE8CF"/>
                </a:solidFill>
                <a:latin typeface="Microsoft YaHei"/>
                <a:cs typeface="Microsoft YaHei"/>
              </a:rPr>
              <a:t>生态</a:t>
            </a:r>
            <a:endParaRPr sz="1800">
              <a:latin typeface="Microsoft YaHei"/>
              <a:cs typeface="Microsoft YaHei"/>
            </a:endParaRPr>
          </a:p>
        </p:txBody>
      </p:sp>
      <p:sp>
        <p:nvSpPr>
          <p:cNvPr id="3" name="object 3"/>
          <p:cNvSpPr txBox="1"/>
          <p:nvPr/>
        </p:nvSpPr>
        <p:spPr>
          <a:xfrm>
            <a:off x="2132329" y="1840382"/>
            <a:ext cx="7925434" cy="3988435"/>
          </a:xfrm>
          <a:prstGeom prst="rect">
            <a:avLst/>
          </a:prstGeom>
          <a:ln w="31750">
            <a:solidFill>
              <a:srgbClr val="6C976A"/>
            </a:solidFill>
          </a:ln>
        </p:spPr>
        <p:txBody>
          <a:bodyPr vert="horz" wrap="square" lIns="0" tIns="179705" rIns="0" bIns="0" rtlCol="0">
            <a:spAutoFit/>
          </a:bodyPr>
          <a:lstStyle/>
          <a:p>
            <a:pPr marL="292735">
              <a:lnSpc>
                <a:spcPct val="100000"/>
              </a:lnSpc>
              <a:spcBef>
                <a:spcPts val="1415"/>
              </a:spcBef>
            </a:pPr>
            <a:r>
              <a:rPr sz="2400" spc="-10" dirty="0">
                <a:solidFill>
                  <a:srgbClr val="6C976A"/>
                </a:solidFill>
                <a:latin typeface="Microsoft YaHei"/>
                <a:cs typeface="Microsoft YaHei"/>
              </a:rPr>
              <a:t>负责：资源调度。</a:t>
            </a:r>
            <a:endParaRPr sz="2400">
              <a:latin typeface="Microsoft YaHei"/>
              <a:cs typeface="Microsoft YaHei"/>
            </a:endParaRPr>
          </a:p>
        </p:txBody>
      </p:sp>
      <p:sp>
        <p:nvSpPr>
          <p:cNvPr id="4" name="object 4"/>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dirty="0">
                <a:solidFill>
                  <a:srgbClr val="6C976A"/>
                </a:solidFill>
                <a:latin typeface="Microsoft YaHei"/>
                <a:cs typeface="Microsoft YaHei"/>
              </a:rPr>
              <a:t>2.5.2</a:t>
            </a:r>
            <a:r>
              <a:rPr sz="2800" b="0" spc="35" dirty="0">
                <a:solidFill>
                  <a:srgbClr val="6C976A"/>
                </a:solidFill>
                <a:latin typeface="Microsoft YaHei"/>
                <a:cs typeface="Microsoft YaHei"/>
              </a:rPr>
              <a:t> </a:t>
            </a:r>
            <a:r>
              <a:rPr sz="2800" b="0" spc="-25" dirty="0">
                <a:solidFill>
                  <a:srgbClr val="6C976A"/>
                </a:solidFill>
                <a:latin typeface="Microsoft YaHei"/>
                <a:cs typeface="Microsoft YaHei"/>
              </a:rPr>
              <a:t>Yarn</a:t>
            </a:r>
            <a:r>
              <a:rPr sz="2800" b="0" spc="-40" dirty="0">
                <a:solidFill>
                  <a:srgbClr val="6C976A"/>
                </a:solidFill>
                <a:latin typeface="Microsoft YaHei"/>
                <a:cs typeface="Microsoft YaHei"/>
              </a:rPr>
              <a:t>架构概述</a:t>
            </a:r>
            <a:endParaRPr sz="2800">
              <a:latin typeface="Microsoft YaHei"/>
              <a:cs typeface="Microsoft YaHe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409700"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CCE8CF"/>
                </a:solidFill>
                <a:latin typeface="Microsoft YaHei"/>
                <a:cs typeface="Microsoft YaHei"/>
              </a:rPr>
              <a:t>Hadoop</a:t>
            </a:r>
            <a:r>
              <a:rPr sz="1800" b="1" spc="-25" dirty="0">
                <a:solidFill>
                  <a:srgbClr val="CCE8CF"/>
                </a:solidFill>
                <a:latin typeface="Microsoft YaHei"/>
                <a:cs typeface="Microsoft YaHei"/>
              </a:rPr>
              <a:t>生态</a:t>
            </a:r>
            <a:endParaRPr sz="1800">
              <a:latin typeface="Microsoft YaHei"/>
              <a:cs typeface="Microsoft YaHei"/>
            </a:endParaRPr>
          </a:p>
        </p:txBody>
      </p:sp>
      <p:pic>
        <p:nvPicPr>
          <p:cNvPr id="4" name="object 4"/>
          <p:cNvPicPr/>
          <p:nvPr/>
        </p:nvPicPr>
        <p:blipFill>
          <a:blip r:embed="rId2" cstate="print"/>
          <a:stretch>
            <a:fillRect/>
          </a:stretch>
        </p:blipFill>
        <p:spPr>
          <a:xfrm>
            <a:off x="530301" y="807081"/>
            <a:ext cx="11131423" cy="60509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25" dirty="0">
                <a:solidFill>
                  <a:srgbClr val="CCE8CF"/>
                </a:solidFill>
                <a:latin typeface="Microsoft YaHei"/>
                <a:cs typeface="Microsoft YaHei"/>
              </a:rPr>
              <a:t>生态</a:t>
            </a:r>
            <a:endParaRPr sz="1800">
              <a:latin typeface="Microsoft YaHei"/>
              <a:cs typeface="Microsoft YaHei"/>
            </a:endParaRPr>
          </a:p>
        </p:txBody>
      </p:sp>
      <p:sp>
        <p:nvSpPr>
          <p:cNvPr id="3" name="object 3"/>
          <p:cNvSpPr txBox="1"/>
          <p:nvPr/>
        </p:nvSpPr>
        <p:spPr>
          <a:xfrm>
            <a:off x="2132329" y="1840382"/>
            <a:ext cx="7925434" cy="3988435"/>
          </a:xfrm>
          <a:prstGeom prst="rect">
            <a:avLst/>
          </a:prstGeom>
          <a:ln w="31750">
            <a:solidFill>
              <a:srgbClr val="6C976A"/>
            </a:solidFill>
          </a:ln>
        </p:spPr>
        <p:txBody>
          <a:bodyPr vert="horz" wrap="square" lIns="0" tIns="179705" rIns="0" bIns="0" rtlCol="0">
            <a:spAutoFit/>
          </a:bodyPr>
          <a:lstStyle/>
          <a:p>
            <a:pPr marL="292735" marR="1259840">
              <a:lnSpc>
                <a:spcPct val="100000"/>
              </a:lnSpc>
              <a:spcBef>
                <a:spcPts val="1415"/>
              </a:spcBef>
            </a:pPr>
            <a:r>
              <a:rPr sz="2400" spc="-20" dirty="0">
                <a:solidFill>
                  <a:srgbClr val="6C976A"/>
                </a:solidFill>
                <a:latin typeface="Microsoft YaHei"/>
                <a:cs typeface="Microsoft YaHei"/>
              </a:rPr>
              <a:t>MapReduce</a:t>
            </a:r>
            <a:r>
              <a:rPr sz="2400" spc="-5" dirty="0">
                <a:solidFill>
                  <a:srgbClr val="6C976A"/>
                </a:solidFill>
                <a:latin typeface="Microsoft YaHei"/>
                <a:cs typeface="Microsoft YaHei"/>
              </a:rPr>
              <a:t>将计算过程分为两个阶段：</a:t>
            </a:r>
            <a:r>
              <a:rPr sz="2400" spc="-20" dirty="0">
                <a:solidFill>
                  <a:srgbClr val="6C976A"/>
                </a:solidFill>
                <a:latin typeface="Microsoft YaHei"/>
                <a:cs typeface="Microsoft YaHei"/>
              </a:rPr>
              <a:t>Map</a:t>
            </a:r>
            <a:r>
              <a:rPr sz="2400" spc="-50" dirty="0">
                <a:solidFill>
                  <a:srgbClr val="6C976A"/>
                </a:solidFill>
                <a:latin typeface="Microsoft YaHei"/>
                <a:cs typeface="Microsoft YaHei"/>
              </a:rPr>
              <a:t>和 </a:t>
            </a:r>
            <a:r>
              <a:rPr sz="2400" spc="-10" dirty="0">
                <a:solidFill>
                  <a:srgbClr val="6C976A"/>
                </a:solidFill>
                <a:latin typeface="Microsoft YaHei"/>
                <a:cs typeface="Microsoft YaHei"/>
              </a:rPr>
              <a:t>Reduce：</a:t>
            </a:r>
            <a:endParaRPr sz="2400">
              <a:latin typeface="Microsoft YaHei"/>
              <a:cs typeface="Microsoft YaHei"/>
            </a:endParaRPr>
          </a:p>
          <a:p>
            <a:pPr marL="749935" indent="-457200">
              <a:lnSpc>
                <a:spcPct val="100000"/>
              </a:lnSpc>
              <a:buAutoNum type="arabicPeriod"/>
              <a:tabLst>
                <a:tab pos="749935" algn="l"/>
              </a:tabLst>
            </a:pPr>
            <a:r>
              <a:rPr sz="2400" spc="-25" dirty="0">
                <a:solidFill>
                  <a:srgbClr val="6C976A"/>
                </a:solidFill>
                <a:latin typeface="Microsoft YaHei"/>
                <a:cs typeface="Microsoft YaHei"/>
              </a:rPr>
              <a:t>Map</a:t>
            </a:r>
            <a:r>
              <a:rPr sz="2400" spc="-15" dirty="0">
                <a:solidFill>
                  <a:srgbClr val="6C976A"/>
                </a:solidFill>
                <a:latin typeface="Microsoft YaHei"/>
                <a:cs typeface="Microsoft YaHei"/>
              </a:rPr>
              <a:t>阶段并行处理输入数据；</a:t>
            </a:r>
            <a:endParaRPr sz="2400">
              <a:latin typeface="Microsoft YaHei"/>
              <a:cs typeface="Microsoft YaHei"/>
            </a:endParaRPr>
          </a:p>
          <a:p>
            <a:pPr marL="749935" indent="-457200">
              <a:lnSpc>
                <a:spcPct val="100000"/>
              </a:lnSpc>
              <a:buAutoNum type="arabicPeriod"/>
              <a:tabLst>
                <a:tab pos="749935" algn="l"/>
              </a:tabLst>
            </a:pPr>
            <a:r>
              <a:rPr sz="2400" spc="-10" dirty="0">
                <a:solidFill>
                  <a:srgbClr val="6C976A"/>
                </a:solidFill>
                <a:latin typeface="Microsoft YaHei"/>
                <a:cs typeface="Microsoft YaHei"/>
              </a:rPr>
              <a:t>Reduce</a:t>
            </a:r>
            <a:r>
              <a:rPr sz="2400" dirty="0">
                <a:solidFill>
                  <a:srgbClr val="6C976A"/>
                </a:solidFill>
                <a:latin typeface="Microsoft YaHei"/>
                <a:cs typeface="Microsoft YaHei"/>
              </a:rPr>
              <a:t>阶段对</a:t>
            </a:r>
            <a:r>
              <a:rPr sz="2400" spc="-25" dirty="0">
                <a:solidFill>
                  <a:srgbClr val="6C976A"/>
                </a:solidFill>
                <a:latin typeface="Microsoft YaHei"/>
                <a:cs typeface="Microsoft YaHei"/>
              </a:rPr>
              <a:t>Map</a:t>
            </a:r>
            <a:r>
              <a:rPr sz="2400" spc="-10" dirty="0">
                <a:solidFill>
                  <a:srgbClr val="6C976A"/>
                </a:solidFill>
                <a:latin typeface="Microsoft YaHei"/>
                <a:cs typeface="Microsoft YaHei"/>
              </a:rPr>
              <a:t>结果进行汇总。</a:t>
            </a:r>
            <a:endParaRPr sz="2400">
              <a:latin typeface="Microsoft YaHei"/>
              <a:cs typeface="Microsoft YaHei"/>
            </a:endParaRPr>
          </a:p>
        </p:txBody>
      </p:sp>
      <p:sp>
        <p:nvSpPr>
          <p:cNvPr id="4" name="object 4"/>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dirty="0">
                <a:solidFill>
                  <a:srgbClr val="6C976A"/>
                </a:solidFill>
                <a:latin typeface="Microsoft YaHei"/>
                <a:cs typeface="Microsoft YaHei"/>
              </a:rPr>
              <a:t>2.5.3</a:t>
            </a:r>
            <a:r>
              <a:rPr sz="2800" b="0" spc="75" dirty="0">
                <a:solidFill>
                  <a:srgbClr val="6C976A"/>
                </a:solidFill>
                <a:latin typeface="Microsoft YaHei"/>
                <a:cs typeface="Microsoft YaHei"/>
              </a:rPr>
              <a:t> </a:t>
            </a:r>
            <a:r>
              <a:rPr sz="2800" b="0" spc="-25" dirty="0">
                <a:solidFill>
                  <a:srgbClr val="6C976A"/>
                </a:solidFill>
                <a:latin typeface="Microsoft YaHei"/>
                <a:cs typeface="Microsoft YaHei"/>
              </a:rPr>
              <a:t>MapReduce</a:t>
            </a:r>
            <a:r>
              <a:rPr sz="2800" b="0" spc="-40" dirty="0">
                <a:solidFill>
                  <a:srgbClr val="6C976A"/>
                </a:solidFill>
                <a:latin typeface="Microsoft YaHei"/>
                <a:cs typeface="Microsoft YaHei"/>
              </a:rPr>
              <a:t>架构概述</a:t>
            </a:r>
            <a:endParaRPr sz="2800">
              <a:latin typeface="Microsoft YaHei"/>
              <a:cs typeface="Microsoft YaHe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409700"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CCE8CF"/>
                </a:solidFill>
                <a:latin typeface="Microsoft YaHei"/>
                <a:cs typeface="Microsoft YaHei"/>
              </a:rPr>
              <a:t>Hadoop</a:t>
            </a:r>
            <a:r>
              <a:rPr sz="1800" b="1" spc="-25" dirty="0">
                <a:solidFill>
                  <a:srgbClr val="CCE8CF"/>
                </a:solidFill>
                <a:latin typeface="Microsoft YaHei"/>
                <a:cs typeface="Microsoft YaHei"/>
              </a:rPr>
              <a:t>生态</a:t>
            </a:r>
            <a:endParaRPr sz="1800">
              <a:latin typeface="Microsoft YaHei"/>
              <a:cs typeface="Microsoft YaHei"/>
            </a:endParaRPr>
          </a:p>
        </p:txBody>
      </p:sp>
      <p:graphicFrame>
        <p:nvGraphicFramePr>
          <p:cNvPr id="4" name="object 4"/>
          <p:cNvGraphicFramePr>
            <a:graphicFrameLocks noGrp="1"/>
          </p:cNvGraphicFramePr>
          <p:nvPr/>
        </p:nvGraphicFramePr>
        <p:xfrm>
          <a:off x="7215368" y="2266818"/>
          <a:ext cx="786765" cy="1310640"/>
        </p:xfrm>
        <a:graphic>
          <a:graphicData uri="http://schemas.openxmlformats.org/drawingml/2006/table">
            <a:tbl>
              <a:tblPr firstRow="1" bandRow="1">
                <a:tableStyleId>{2D5ABB26-0587-4C30-8999-92F81FD0307C}</a:tableStyleId>
              </a:tblPr>
              <a:tblGrid>
                <a:gridCol w="262255">
                  <a:extLst>
                    <a:ext uri="{9D8B030D-6E8A-4147-A177-3AD203B41FA5}">
                      <a16:colId xmlns:a16="http://schemas.microsoft.com/office/drawing/2014/main" val="20000"/>
                    </a:ext>
                  </a:extLst>
                </a:gridCol>
                <a:gridCol w="262255">
                  <a:extLst>
                    <a:ext uri="{9D8B030D-6E8A-4147-A177-3AD203B41FA5}">
                      <a16:colId xmlns:a16="http://schemas.microsoft.com/office/drawing/2014/main" val="20001"/>
                    </a:ext>
                  </a:extLst>
                </a:gridCol>
                <a:gridCol w="262255">
                  <a:extLst>
                    <a:ext uri="{9D8B030D-6E8A-4147-A177-3AD203B41FA5}">
                      <a16:colId xmlns:a16="http://schemas.microsoft.com/office/drawing/2014/main" val="20002"/>
                    </a:ext>
                  </a:extLst>
                </a:gridCol>
              </a:tblGrid>
              <a:tr h="1310640">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BEBE"/>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BEBE"/>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BEBE"/>
                    </a:solidFill>
                  </a:tcPr>
                </a:tc>
                <a:extLst>
                  <a:ext uri="{0D108BD9-81ED-4DB2-BD59-A6C34878D82A}">
                    <a16:rowId xmlns:a16="http://schemas.microsoft.com/office/drawing/2014/main" val="10000"/>
                  </a:ext>
                </a:extLst>
              </a:tr>
            </a:tbl>
          </a:graphicData>
        </a:graphic>
      </p:graphicFrame>
      <p:graphicFrame>
        <p:nvGraphicFramePr>
          <p:cNvPr id="5" name="object 5"/>
          <p:cNvGraphicFramePr>
            <a:graphicFrameLocks noGrp="1"/>
          </p:cNvGraphicFramePr>
          <p:nvPr/>
        </p:nvGraphicFramePr>
        <p:xfrm>
          <a:off x="7215368" y="690233"/>
          <a:ext cx="786765" cy="1310640"/>
        </p:xfrm>
        <a:graphic>
          <a:graphicData uri="http://schemas.openxmlformats.org/drawingml/2006/table">
            <a:tbl>
              <a:tblPr firstRow="1" bandRow="1">
                <a:tableStyleId>{2D5ABB26-0587-4C30-8999-92F81FD0307C}</a:tableStyleId>
              </a:tblPr>
              <a:tblGrid>
                <a:gridCol w="262255">
                  <a:extLst>
                    <a:ext uri="{9D8B030D-6E8A-4147-A177-3AD203B41FA5}">
                      <a16:colId xmlns:a16="http://schemas.microsoft.com/office/drawing/2014/main" val="20000"/>
                    </a:ext>
                  </a:extLst>
                </a:gridCol>
                <a:gridCol w="262255">
                  <a:extLst>
                    <a:ext uri="{9D8B030D-6E8A-4147-A177-3AD203B41FA5}">
                      <a16:colId xmlns:a16="http://schemas.microsoft.com/office/drawing/2014/main" val="20001"/>
                    </a:ext>
                  </a:extLst>
                </a:gridCol>
                <a:gridCol w="262255">
                  <a:extLst>
                    <a:ext uri="{9D8B030D-6E8A-4147-A177-3AD203B41FA5}">
                      <a16:colId xmlns:a16="http://schemas.microsoft.com/office/drawing/2014/main" val="20002"/>
                    </a:ext>
                  </a:extLst>
                </a:gridCol>
              </a:tblGrid>
              <a:tr h="1310640">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BEFF"/>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BEFF"/>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BEFF"/>
                    </a:solidFill>
                  </a:tcPr>
                </a:tc>
                <a:extLst>
                  <a:ext uri="{0D108BD9-81ED-4DB2-BD59-A6C34878D82A}">
                    <a16:rowId xmlns:a16="http://schemas.microsoft.com/office/drawing/2014/main" val="10000"/>
                  </a:ext>
                </a:extLst>
              </a:tr>
            </a:tbl>
          </a:graphicData>
        </a:graphic>
      </p:graphicFrame>
      <p:graphicFrame>
        <p:nvGraphicFramePr>
          <p:cNvPr id="6" name="object 6"/>
          <p:cNvGraphicFramePr>
            <a:graphicFrameLocks noGrp="1"/>
          </p:cNvGraphicFramePr>
          <p:nvPr/>
        </p:nvGraphicFramePr>
        <p:xfrm>
          <a:off x="7215368" y="3843513"/>
          <a:ext cx="786765" cy="1310640"/>
        </p:xfrm>
        <a:graphic>
          <a:graphicData uri="http://schemas.openxmlformats.org/drawingml/2006/table">
            <a:tbl>
              <a:tblPr firstRow="1" bandRow="1">
                <a:tableStyleId>{2D5ABB26-0587-4C30-8999-92F81FD0307C}</a:tableStyleId>
              </a:tblPr>
              <a:tblGrid>
                <a:gridCol w="262255">
                  <a:extLst>
                    <a:ext uri="{9D8B030D-6E8A-4147-A177-3AD203B41FA5}">
                      <a16:colId xmlns:a16="http://schemas.microsoft.com/office/drawing/2014/main" val="20000"/>
                    </a:ext>
                  </a:extLst>
                </a:gridCol>
                <a:gridCol w="262255">
                  <a:extLst>
                    <a:ext uri="{9D8B030D-6E8A-4147-A177-3AD203B41FA5}">
                      <a16:colId xmlns:a16="http://schemas.microsoft.com/office/drawing/2014/main" val="20001"/>
                    </a:ext>
                  </a:extLst>
                </a:gridCol>
                <a:gridCol w="262255">
                  <a:extLst>
                    <a:ext uri="{9D8B030D-6E8A-4147-A177-3AD203B41FA5}">
                      <a16:colId xmlns:a16="http://schemas.microsoft.com/office/drawing/2014/main" val="20002"/>
                    </a:ext>
                  </a:extLst>
                </a:gridCol>
              </a:tblGrid>
              <a:tr h="1310640">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FFFF"/>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FFFF"/>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FFFF"/>
                    </a:solidFill>
                  </a:tcPr>
                </a:tc>
                <a:extLst>
                  <a:ext uri="{0D108BD9-81ED-4DB2-BD59-A6C34878D82A}">
                    <a16:rowId xmlns:a16="http://schemas.microsoft.com/office/drawing/2014/main" val="10000"/>
                  </a:ext>
                </a:extLst>
              </a:tr>
            </a:tbl>
          </a:graphicData>
        </a:graphic>
      </p:graphicFrame>
      <p:graphicFrame>
        <p:nvGraphicFramePr>
          <p:cNvPr id="7" name="object 7"/>
          <p:cNvGraphicFramePr>
            <a:graphicFrameLocks noGrp="1"/>
          </p:cNvGraphicFramePr>
          <p:nvPr/>
        </p:nvGraphicFramePr>
        <p:xfrm>
          <a:off x="538723" y="3055220"/>
          <a:ext cx="4067175" cy="1310005"/>
        </p:xfrm>
        <a:graphic>
          <a:graphicData uri="http://schemas.openxmlformats.org/drawingml/2006/table">
            <a:tbl>
              <a:tblPr firstRow="1" bandRow="1">
                <a:tableStyleId>{2D5ABB26-0587-4C30-8999-92F81FD0307C}</a:tableStyleId>
              </a:tblPr>
              <a:tblGrid>
                <a:gridCol w="262255">
                  <a:extLst>
                    <a:ext uri="{9D8B030D-6E8A-4147-A177-3AD203B41FA5}">
                      <a16:colId xmlns:a16="http://schemas.microsoft.com/office/drawing/2014/main" val="20000"/>
                    </a:ext>
                  </a:extLst>
                </a:gridCol>
                <a:gridCol w="262255">
                  <a:extLst>
                    <a:ext uri="{9D8B030D-6E8A-4147-A177-3AD203B41FA5}">
                      <a16:colId xmlns:a16="http://schemas.microsoft.com/office/drawing/2014/main" val="20001"/>
                    </a:ext>
                  </a:extLst>
                </a:gridCol>
                <a:gridCol w="262255">
                  <a:extLst>
                    <a:ext uri="{9D8B030D-6E8A-4147-A177-3AD203B41FA5}">
                      <a16:colId xmlns:a16="http://schemas.microsoft.com/office/drawing/2014/main" val="20002"/>
                    </a:ext>
                  </a:extLst>
                </a:gridCol>
                <a:gridCol w="262255">
                  <a:extLst>
                    <a:ext uri="{9D8B030D-6E8A-4147-A177-3AD203B41FA5}">
                      <a16:colId xmlns:a16="http://schemas.microsoft.com/office/drawing/2014/main" val="20003"/>
                    </a:ext>
                  </a:extLst>
                </a:gridCol>
                <a:gridCol w="262255">
                  <a:extLst>
                    <a:ext uri="{9D8B030D-6E8A-4147-A177-3AD203B41FA5}">
                      <a16:colId xmlns:a16="http://schemas.microsoft.com/office/drawing/2014/main" val="20004"/>
                    </a:ext>
                  </a:extLst>
                </a:gridCol>
                <a:gridCol w="262255">
                  <a:extLst>
                    <a:ext uri="{9D8B030D-6E8A-4147-A177-3AD203B41FA5}">
                      <a16:colId xmlns:a16="http://schemas.microsoft.com/office/drawing/2014/main" val="20005"/>
                    </a:ext>
                  </a:extLst>
                </a:gridCol>
                <a:gridCol w="262255">
                  <a:extLst>
                    <a:ext uri="{9D8B030D-6E8A-4147-A177-3AD203B41FA5}">
                      <a16:colId xmlns:a16="http://schemas.microsoft.com/office/drawing/2014/main" val="20006"/>
                    </a:ext>
                  </a:extLst>
                </a:gridCol>
                <a:gridCol w="262255">
                  <a:extLst>
                    <a:ext uri="{9D8B030D-6E8A-4147-A177-3AD203B41FA5}">
                      <a16:colId xmlns:a16="http://schemas.microsoft.com/office/drawing/2014/main" val="20007"/>
                    </a:ext>
                  </a:extLst>
                </a:gridCol>
                <a:gridCol w="262255">
                  <a:extLst>
                    <a:ext uri="{9D8B030D-6E8A-4147-A177-3AD203B41FA5}">
                      <a16:colId xmlns:a16="http://schemas.microsoft.com/office/drawing/2014/main" val="20008"/>
                    </a:ext>
                  </a:extLst>
                </a:gridCol>
                <a:gridCol w="262255">
                  <a:extLst>
                    <a:ext uri="{9D8B030D-6E8A-4147-A177-3AD203B41FA5}">
                      <a16:colId xmlns:a16="http://schemas.microsoft.com/office/drawing/2014/main" val="20009"/>
                    </a:ext>
                  </a:extLst>
                </a:gridCol>
                <a:gridCol w="262255">
                  <a:extLst>
                    <a:ext uri="{9D8B030D-6E8A-4147-A177-3AD203B41FA5}">
                      <a16:colId xmlns:a16="http://schemas.microsoft.com/office/drawing/2014/main" val="20010"/>
                    </a:ext>
                  </a:extLst>
                </a:gridCol>
                <a:gridCol w="262255">
                  <a:extLst>
                    <a:ext uri="{9D8B030D-6E8A-4147-A177-3AD203B41FA5}">
                      <a16:colId xmlns:a16="http://schemas.microsoft.com/office/drawing/2014/main" val="20011"/>
                    </a:ext>
                  </a:extLst>
                </a:gridCol>
                <a:gridCol w="920115">
                  <a:extLst>
                    <a:ext uri="{9D8B030D-6E8A-4147-A177-3AD203B41FA5}">
                      <a16:colId xmlns:a16="http://schemas.microsoft.com/office/drawing/2014/main" val="20012"/>
                    </a:ext>
                  </a:extLst>
                </a:gridCol>
              </a:tblGrid>
              <a:tr h="660400">
                <a:tc rowSpan="2">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BEFF"/>
                    </a:solidFill>
                  </a:tcPr>
                </a:tc>
                <a:tc rowSpan="2">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BEBE"/>
                    </a:solidFill>
                  </a:tcPr>
                </a:tc>
                <a:tc rowSpan="2">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FFFF"/>
                    </a:solidFill>
                  </a:tcPr>
                </a:tc>
                <a:tc rowSpan="2">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BE"/>
                    </a:solidFill>
                  </a:tcPr>
                </a:tc>
                <a:tc rowSpan="2">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BEFF"/>
                    </a:solidFill>
                  </a:tcPr>
                </a:tc>
                <a:tc rowSpan="2">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BEBE"/>
                    </a:solidFill>
                  </a:tcPr>
                </a:tc>
                <a:tc rowSpan="2">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FFFF"/>
                    </a:solidFill>
                  </a:tcPr>
                </a:tc>
                <a:tc rowSpan="2">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BE"/>
                    </a:solidFill>
                  </a:tcPr>
                </a:tc>
                <a:tc rowSpan="2">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BEFF"/>
                    </a:solidFill>
                  </a:tcPr>
                </a:tc>
                <a:tc rowSpan="2">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BEBE"/>
                    </a:solidFill>
                  </a:tcPr>
                </a:tc>
                <a:tc rowSpan="2">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FFFF"/>
                    </a:solidFill>
                  </a:tcPr>
                </a:tc>
                <a:tc rowSpan="2">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BE"/>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B w="38100">
                      <a:solidFill>
                        <a:srgbClr val="000000"/>
                      </a:solidFill>
                      <a:prstDash val="solid"/>
                    </a:lnB>
                  </a:tcPr>
                </a:tc>
                <a:extLst>
                  <a:ext uri="{0D108BD9-81ED-4DB2-BD59-A6C34878D82A}">
                    <a16:rowId xmlns:a16="http://schemas.microsoft.com/office/drawing/2014/main" val="10000"/>
                  </a:ext>
                </a:extLst>
              </a:tr>
              <a:tr h="649605">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BEFF"/>
                    </a:solidFill>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BEBE"/>
                    </a:solidFill>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FFFF"/>
                    </a:solidFill>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BE"/>
                    </a:solidFill>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BEFF"/>
                    </a:solidFill>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BEBE"/>
                    </a:solidFill>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FFFF"/>
                    </a:solidFill>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BE"/>
                    </a:solidFill>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BEFF"/>
                    </a:solidFill>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BEBE"/>
                    </a:solidFill>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FFFF"/>
                    </a:solidFill>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BE"/>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T w="38100">
                      <a:solidFill>
                        <a:srgbClr val="000000"/>
                      </a:solidFill>
                      <a:prstDash val="solid"/>
                    </a:lnT>
                  </a:tcPr>
                </a:tc>
                <a:extLst>
                  <a:ext uri="{0D108BD9-81ED-4DB2-BD59-A6C34878D82A}">
                    <a16:rowId xmlns:a16="http://schemas.microsoft.com/office/drawing/2014/main" val="10001"/>
                  </a:ext>
                </a:extLst>
              </a:tr>
            </a:tbl>
          </a:graphicData>
        </a:graphic>
      </p:graphicFrame>
      <p:pic>
        <p:nvPicPr>
          <p:cNvPr id="8" name="object 8"/>
          <p:cNvPicPr/>
          <p:nvPr/>
        </p:nvPicPr>
        <p:blipFill>
          <a:blip r:embed="rId2" cstate="print"/>
          <a:stretch>
            <a:fillRect/>
          </a:stretch>
        </p:blipFill>
        <p:spPr>
          <a:xfrm>
            <a:off x="4576526" y="3659739"/>
            <a:ext cx="145126" cy="122460"/>
          </a:xfrm>
          <a:prstGeom prst="rect">
            <a:avLst/>
          </a:prstGeom>
        </p:spPr>
      </p:pic>
      <p:grpSp>
        <p:nvGrpSpPr>
          <p:cNvPr id="9" name="object 9"/>
          <p:cNvGrpSpPr/>
          <p:nvPr/>
        </p:nvGrpSpPr>
        <p:grpSpPr>
          <a:xfrm>
            <a:off x="4766850" y="1497725"/>
            <a:ext cx="6824980" cy="5245100"/>
            <a:chOff x="4766850" y="1497725"/>
            <a:chExt cx="6824980" cy="5245100"/>
          </a:xfrm>
        </p:grpSpPr>
        <p:sp>
          <p:nvSpPr>
            <p:cNvPr id="10" name="object 10"/>
            <p:cNvSpPr/>
            <p:nvPr/>
          </p:nvSpPr>
          <p:spPr>
            <a:xfrm>
              <a:off x="9740263" y="3713595"/>
              <a:ext cx="1722755" cy="5715"/>
            </a:xfrm>
            <a:custGeom>
              <a:avLst/>
              <a:gdLst/>
              <a:ahLst/>
              <a:cxnLst/>
              <a:rect l="l" t="t" r="r" b="b"/>
              <a:pathLst>
                <a:path w="1722754" h="5714">
                  <a:moveTo>
                    <a:pt x="1722628" y="873"/>
                  </a:moveTo>
                  <a:lnTo>
                    <a:pt x="1680211" y="1091"/>
                  </a:lnTo>
                  <a:lnTo>
                    <a:pt x="1634174" y="1330"/>
                  </a:lnTo>
                  <a:lnTo>
                    <a:pt x="1584811" y="1588"/>
                  </a:lnTo>
                  <a:lnTo>
                    <a:pt x="1532414" y="1860"/>
                  </a:lnTo>
                  <a:lnTo>
                    <a:pt x="1477276" y="2144"/>
                  </a:lnTo>
                  <a:lnTo>
                    <a:pt x="1419689" y="2436"/>
                  </a:lnTo>
                  <a:lnTo>
                    <a:pt x="1359946" y="2733"/>
                  </a:lnTo>
                  <a:lnTo>
                    <a:pt x="1298339" y="3032"/>
                  </a:lnTo>
                  <a:lnTo>
                    <a:pt x="1235162" y="3330"/>
                  </a:lnTo>
                  <a:lnTo>
                    <a:pt x="1170707" y="3624"/>
                  </a:lnTo>
                  <a:lnTo>
                    <a:pt x="1105267" y="3910"/>
                  </a:lnTo>
                  <a:lnTo>
                    <a:pt x="1039133" y="4184"/>
                  </a:lnTo>
                  <a:lnTo>
                    <a:pt x="972600" y="4444"/>
                  </a:lnTo>
                  <a:lnTo>
                    <a:pt x="905960" y="4687"/>
                  </a:lnTo>
                  <a:lnTo>
                    <a:pt x="839504" y="4909"/>
                  </a:lnTo>
                  <a:lnTo>
                    <a:pt x="773527" y="5107"/>
                  </a:lnTo>
                  <a:lnTo>
                    <a:pt x="708320" y="5278"/>
                  </a:lnTo>
                  <a:lnTo>
                    <a:pt x="644177" y="5419"/>
                  </a:lnTo>
                  <a:lnTo>
                    <a:pt x="581389" y="5525"/>
                  </a:lnTo>
                  <a:lnTo>
                    <a:pt x="520250" y="5595"/>
                  </a:lnTo>
                  <a:lnTo>
                    <a:pt x="461052" y="5624"/>
                  </a:lnTo>
                  <a:lnTo>
                    <a:pt x="404088" y="5610"/>
                  </a:lnTo>
                  <a:lnTo>
                    <a:pt x="349651" y="5549"/>
                  </a:lnTo>
                  <a:lnTo>
                    <a:pt x="298032" y="5439"/>
                  </a:lnTo>
                  <a:lnTo>
                    <a:pt x="249526" y="5275"/>
                  </a:lnTo>
                  <a:lnTo>
                    <a:pt x="204424" y="5055"/>
                  </a:lnTo>
                  <a:lnTo>
                    <a:pt x="163020" y="4775"/>
                  </a:lnTo>
                  <a:lnTo>
                    <a:pt x="92472" y="4023"/>
                  </a:lnTo>
                  <a:lnTo>
                    <a:pt x="40226" y="2994"/>
                  </a:lnTo>
                  <a:lnTo>
                    <a:pt x="1291" y="873"/>
                  </a:lnTo>
                  <a:lnTo>
                    <a:pt x="0" y="0"/>
                  </a:lnTo>
                </a:path>
              </a:pathLst>
            </a:custGeom>
            <a:ln w="32779">
              <a:solidFill>
                <a:srgbClr val="000000"/>
              </a:solidFill>
            </a:ln>
          </p:spPr>
          <p:txBody>
            <a:bodyPr wrap="square" lIns="0" tIns="0" rIns="0" bIns="0" rtlCol="0"/>
            <a:lstStyle/>
            <a:p>
              <a:endParaRPr/>
            </a:p>
          </p:txBody>
        </p:sp>
        <p:pic>
          <p:nvPicPr>
            <p:cNvPr id="11" name="object 11"/>
            <p:cNvPicPr/>
            <p:nvPr/>
          </p:nvPicPr>
          <p:blipFill>
            <a:blip r:embed="rId3" cstate="print"/>
            <a:stretch>
              <a:fillRect/>
            </a:stretch>
          </p:blipFill>
          <p:spPr>
            <a:xfrm>
              <a:off x="11446512" y="3653184"/>
              <a:ext cx="145126" cy="122460"/>
            </a:xfrm>
            <a:prstGeom prst="rect">
              <a:avLst/>
            </a:prstGeom>
          </p:spPr>
        </p:pic>
        <p:sp>
          <p:nvSpPr>
            <p:cNvPr id="12" name="object 12"/>
            <p:cNvSpPr/>
            <p:nvPr/>
          </p:nvSpPr>
          <p:spPr>
            <a:xfrm>
              <a:off x="4799622" y="3060463"/>
              <a:ext cx="1310640" cy="1311275"/>
            </a:xfrm>
            <a:custGeom>
              <a:avLst/>
              <a:gdLst/>
              <a:ahLst/>
              <a:cxnLst/>
              <a:rect l="l" t="t" r="r" b="b"/>
              <a:pathLst>
                <a:path w="1310639" h="1311275">
                  <a:moveTo>
                    <a:pt x="655472" y="0"/>
                  </a:moveTo>
                  <a:lnTo>
                    <a:pt x="609765" y="1585"/>
                  </a:lnTo>
                  <a:lnTo>
                    <a:pt x="564237" y="6340"/>
                  </a:lnTo>
                  <a:lnTo>
                    <a:pt x="519070" y="14266"/>
                  </a:lnTo>
                  <a:lnTo>
                    <a:pt x="474443" y="25362"/>
                  </a:lnTo>
                  <a:lnTo>
                    <a:pt x="430536" y="39628"/>
                  </a:lnTo>
                  <a:lnTo>
                    <a:pt x="387529" y="57065"/>
                  </a:lnTo>
                  <a:lnTo>
                    <a:pt x="345603" y="77671"/>
                  </a:lnTo>
                  <a:lnTo>
                    <a:pt x="304937" y="101449"/>
                  </a:lnTo>
                  <a:lnTo>
                    <a:pt x="265711" y="128396"/>
                  </a:lnTo>
                  <a:lnTo>
                    <a:pt x="228105" y="158514"/>
                  </a:lnTo>
                  <a:lnTo>
                    <a:pt x="192301" y="191802"/>
                  </a:lnTo>
                  <a:lnTo>
                    <a:pt x="158926" y="227730"/>
                  </a:lnTo>
                  <a:lnTo>
                    <a:pt x="128730" y="265441"/>
                  </a:lnTo>
                  <a:lnTo>
                    <a:pt x="101712" y="304756"/>
                  </a:lnTo>
                  <a:lnTo>
                    <a:pt x="77873" y="345497"/>
                  </a:lnTo>
                  <a:lnTo>
                    <a:pt x="57213" y="387487"/>
                  </a:lnTo>
                  <a:lnTo>
                    <a:pt x="39731" y="430545"/>
                  </a:lnTo>
                  <a:lnTo>
                    <a:pt x="25428" y="474496"/>
                  </a:lnTo>
                  <a:lnTo>
                    <a:pt x="14303" y="519159"/>
                  </a:lnTo>
                  <a:lnTo>
                    <a:pt x="6357" y="564357"/>
                  </a:lnTo>
                  <a:lnTo>
                    <a:pt x="1589" y="609912"/>
                  </a:lnTo>
                  <a:lnTo>
                    <a:pt x="0" y="655644"/>
                  </a:lnTo>
                  <a:lnTo>
                    <a:pt x="1589" y="701377"/>
                  </a:lnTo>
                  <a:lnTo>
                    <a:pt x="6357" y="746932"/>
                  </a:lnTo>
                  <a:lnTo>
                    <a:pt x="14303" y="792130"/>
                  </a:lnTo>
                  <a:lnTo>
                    <a:pt x="25428" y="836793"/>
                  </a:lnTo>
                  <a:lnTo>
                    <a:pt x="39731" y="880744"/>
                  </a:lnTo>
                  <a:lnTo>
                    <a:pt x="57213" y="923802"/>
                  </a:lnTo>
                  <a:lnTo>
                    <a:pt x="77873" y="965792"/>
                  </a:lnTo>
                  <a:lnTo>
                    <a:pt x="101712" y="1006533"/>
                  </a:lnTo>
                  <a:lnTo>
                    <a:pt x="128730" y="1045848"/>
                  </a:lnTo>
                  <a:lnTo>
                    <a:pt x="158926" y="1083559"/>
                  </a:lnTo>
                  <a:lnTo>
                    <a:pt x="192301" y="1119487"/>
                  </a:lnTo>
                  <a:lnTo>
                    <a:pt x="228105" y="1152761"/>
                  </a:lnTo>
                  <a:lnTo>
                    <a:pt x="265711" y="1182866"/>
                  </a:lnTo>
                  <a:lnTo>
                    <a:pt x="304937" y="1209802"/>
                  </a:lnTo>
                  <a:lnTo>
                    <a:pt x="345603" y="1233569"/>
                  </a:lnTo>
                  <a:lnTo>
                    <a:pt x="387529" y="1254167"/>
                  </a:lnTo>
                  <a:lnTo>
                    <a:pt x="430536" y="1271596"/>
                  </a:lnTo>
                  <a:lnTo>
                    <a:pt x="474443" y="1285856"/>
                  </a:lnTo>
                  <a:lnTo>
                    <a:pt x="519070" y="1296947"/>
                  </a:lnTo>
                  <a:lnTo>
                    <a:pt x="564237" y="1304870"/>
                  </a:lnTo>
                  <a:lnTo>
                    <a:pt x="609765" y="1309623"/>
                  </a:lnTo>
                  <a:lnTo>
                    <a:pt x="655472" y="1311208"/>
                  </a:lnTo>
                  <a:lnTo>
                    <a:pt x="701179" y="1309623"/>
                  </a:lnTo>
                  <a:lnTo>
                    <a:pt x="746707" y="1304870"/>
                  </a:lnTo>
                  <a:lnTo>
                    <a:pt x="791874" y="1296947"/>
                  </a:lnTo>
                  <a:lnTo>
                    <a:pt x="836501" y="1285856"/>
                  </a:lnTo>
                  <a:lnTo>
                    <a:pt x="880408" y="1271596"/>
                  </a:lnTo>
                  <a:lnTo>
                    <a:pt x="923415" y="1254167"/>
                  </a:lnTo>
                  <a:lnTo>
                    <a:pt x="965341" y="1233569"/>
                  </a:lnTo>
                  <a:lnTo>
                    <a:pt x="1006007" y="1209802"/>
                  </a:lnTo>
                  <a:lnTo>
                    <a:pt x="1045233" y="1182866"/>
                  </a:lnTo>
                  <a:lnTo>
                    <a:pt x="1082839" y="1152761"/>
                  </a:lnTo>
                  <a:lnTo>
                    <a:pt x="1118643" y="1119487"/>
                  </a:lnTo>
                  <a:lnTo>
                    <a:pt x="1151919" y="1083559"/>
                  </a:lnTo>
                  <a:lnTo>
                    <a:pt x="1182025" y="1045848"/>
                  </a:lnTo>
                  <a:lnTo>
                    <a:pt x="1208962" y="1006533"/>
                  </a:lnTo>
                  <a:lnTo>
                    <a:pt x="1232729" y="965792"/>
                  </a:lnTo>
                  <a:lnTo>
                    <a:pt x="1253328" y="923802"/>
                  </a:lnTo>
                  <a:lnTo>
                    <a:pt x="1270758" y="880744"/>
                  </a:lnTo>
                  <a:lnTo>
                    <a:pt x="1285019" y="836793"/>
                  </a:lnTo>
                  <a:lnTo>
                    <a:pt x="1296110" y="792130"/>
                  </a:lnTo>
                  <a:lnTo>
                    <a:pt x="1304033" y="746932"/>
                  </a:lnTo>
                  <a:lnTo>
                    <a:pt x="1308787" y="701377"/>
                  </a:lnTo>
                  <a:lnTo>
                    <a:pt x="1310371" y="655644"/>
                  </a:lnTo>
                  <a:lnTo>
                    <a:pt x="1308787" y="609912"/>
                  </a:lnTo>
                  <a:lnTo>
                    <a:pt x="1304033" y="564357"/>
                  </a:lnTo>
                  <a:lnTo>
                    <a:pt x="1296110" y="519159"/>
                  </a:lnTo>
                  <a:lnTo>
                    <a:pt x="1285019" y="474496"/>
                  </a:lnTo>
                  <a:lnTo>
                    <a:pt x="1270758" y="430545"/>
                  </a:lnTo>
                  <a:lnTo>
                    <a:pt x="1253328" y="387487"/>
                  </a:lnTo>
                  <a:lnTo>
                    <a:pt x="1232729" y="345497"/>
                  </a:lnTo>
                  <a:lnTo>
                    <a:pt x="1208962" y="304756"/>
                  </a:lnTo>
                  <a:lnTo>
                    <a:pt x="1182025" y="265441"/>
                  </a:lnTo>
                  <a:lnTo>
                    <a:pt x="1151919" y="227730"/>
                  </a:lnTo>
                  <a:lnTo>
                    <a:pt x="1118643" y="191802"/>
                  </a:lnTo>
                  <a:lnTo>
                    <a:pt x="1082839" y="158514"/>
                  </a:lnTo>
                  <a:lnTo>
                    <a:pt x="1045233" y="128396"/>
                  </a:lnTo>
                  <a:lnTo>
                    <a:pt x="1006007" y="101449"/>
                  </a:lnTo>
                  <a:lnTo>
                    <a:pt x="965341" y="77671"/>
                  </a:lnTo>
                  <a:lnTo>
                    <a:pt x="923415" y="57065"/>
                  </a:lnTo>
                  <a:lnTo>
                    <a:pt x="880408" y="39628"/>
                  </a:lnTo>
                  <a:lnTo>
                    <a:pt x="836501" y="25362"/>
                  </a:lnTo>
                  <a:lnTo>
                    <a:pt x="791874" y="14266"/>
                  </a:lnTo>
                  <a:lnTo>
                    <a:pt x="746707" y="6340"/>
                  </a:lnTo>
                  <a:lnTo>
                    <a:pt x="701179" y="1585"/>
                  </a:lnTo>
                  <a:lnTo>
                    <a:pt x="655472" y="0"/>
                  </a:lnTo>
                  <a:close/>
                </a:path>
              </a:pathLst>
            </a:custGeom>
            <a:solidFill>
              <a:srgbClr val="FFFFFF"/>
            </a:solidFill>
          </p:spPr>
          <p:txBody>
            <a:bodyPr wrap="square" lIns="0" tIns="0" rIns="0" bIns="0" rtlCol="0"/>
            <a:lstStyle/>
            <a:p>
              <a:endParaRPr/>
            </a:p>
          </p:txBody>
        </p:sp>
        <p:sp>
          <p:nvSpPr>
            <p:cNvPr id="13" name="object 13"/>
            <p:cNvSpPr/>
            <p:nvPr/>
          </p:nvSpPr>
          <p:spPr>
            <a:xfrm>
              <a:off x="4799622" y="3060463"/>
              <a:ext cx="1310640" cy="1311275"/>
            </a:xfrm>
            <a:custGeom>
              <a:avLst/>
              <a:gdLst/>
              <a:ahLst/>
              <a:cxnLst/>
              <a:rect l="l" t="t" r="r" b="b"/>
              <a:pathLst>
                <a:path w="1310639" h="1311275">
                  <a:moveTo>
                    <a:pt x="1118643" y="191802"/>
                  </a:moveTo>
                  <a:lnTo>
                    <a:pt x="1151919" y="227730"/>
                  </a:lnTo>
                  <a:lnTo>
                    <a:pt x="1182025" y="265441"/>
                  </a:lnTo>
                  <a:lnTo>
                    <a:pt x="1208962" y="304756"/>
                  </a:lnTo>
                  <a:lnTo>
                    <a:pt x="1232729" y="345497"/>
                  </a:lnTo>
                  <a:lnTo>
                    <a:pt x="1253328" y="387487"/>
                  </a:lnTo>
                  <a:lnTo>
                    <a:pt x="1270758" y="430545"/>
                  </a:lnTo>
                  <a:lnTo>
                    <a:pt x="1285019" y="474496"/>
                  </a:lnTo>
                  <a:lnTo>
                    <a:pt x="1296110" y="519159"/>
                  </a:lnTo>
                  <a:lnTo>
                    <a:pt x="1304033" y="564357"/>
                  </a:lnTo>
                  <a:lnTo>
                    <a:pt x="1308787" y="609912"/>
                  </a:lnTo>
                  <a:lnTo>
                    <a:pt x="1310371" y="655644"/>
                  </a:lnTo>
                  <a:lnTo>
                    <a:pt x="1308787" y="701377"/>
                  </a:lnTo>
                  <a:lnTo>
                    <a:pt x="1304033" y="746932"/>
                  </a:lnTo>
                  <a:lnTo>
                    <a:pt x="1296110" y="792130"/>
                  </a:lnTo>
                  <a:lnTo>
                    <a:pt x="1285019" y="836793"/>
                  </a:lnTo>
                  <a:lnTo>
                    <a:pt x="1270758" y="880744"/>
                  </a:lnTo>
                  <a:lnTo>
                    <a:pt x="1253328" y="923802"/>
                  </a:lnTo>
                  <a:lnTo>
                    <a:pt x="1232729" y="965792"/>
                  </a:lnTo>
                  <a:lnTo>
                    <a:pt x="1208962" y="1006533"/>
                  </a:lnTo>
                  <a:lnTo>
                    <a:pt x="1182025" y="1045848"/>
                  </a:lnTo>
                  <a:lnTo>
                    <a:pt x="1151919" y="1083559"/>
                  </a:lnTo>
                  <a:lnTo>
                    <a:pt x="1118643" y="1119487"/>
                  </a:lnTo>
                  <a:lnTo>
                    <a:pt x="1082839" y="1152761"/>
                  </a:lnTo>
                  <a:lnTo>
                    <a:pt x="1045233" y="1182866"/>
                  </a:lnTo>
                  <a:lnTo>
                    <a:pt x="1006007" y="1209802"/>
                  </a:lnTo>
                  <a:lnTo>
                    <a:pt x="965341" y="1233569"/>
                  </a:lnTo>
                  <a:lnTo>
                    <a:pt x="923415" y="1254167"/>
                  </a:lnTo>
                  <a:lnTo>
                    <a:pt x="880408" y="1271596"/>
                  </a:lnTo>
                  <a:lnTo>
                    <a:pt x="836501" y="1285856"/>
                  </a:lnTo>
                  <a:lnTo>
                    <a:pt x="791874" y="1296947"/>
                  </a:lnTo>
                  <a:lnTo>
                    <a:pt x="746707" y="1304870"/>
                  </a:lnTo>
                  <a:lnTo>
                    <a:pt x="701179" y="1309623"/>
                  </a:lnTo>
                  <a:lnTo>
                    <a:pt x="655472" y="1311208"/>
                  </a:lnTo>
                  <a:lnTo>
                    <a:pt x="609765" y="1309623"/>
                  </a:lnTo>
                  <a:lnTo>
                    <a:pt x="564237" y="1304870"/>
                  </a:lnTo>
                  <a:lnTo>
                    <a:pt x="519070" y="1296947"/>
                  </a:lnTo>
                  <a:lnTo>
                    <a:pt x="474443" y="1285856"/>
                  </a:lnTo>
                  <a:lnTo>
                    <a:pt x="430536" y="1271596"/>
                  </a:lnTo>
                  <a:lnTo>
                    <a:pt x="387529" y="1254167"/>
                  </a:lnTo>
                  <a:lnTo>
                    <a:pt x="345603" y="1233569"/>
                  </a:lnTo>
                  <a:lnTo>
                    <a:pt x="304937" y="1209802"/>
                  </a:lnTo>
                  <a:lnTo>
                    <a:pt x="265711" y="1182866"/>
                  </a:lnTo>
                  <a:lnTo>
                    <a:pt x="228105" y="1152761"/>
                  </a:lnTo>
                  <a:lnTo>
                    <a:pt x="192301" y="1119487"/>
                  </a:lnTo>
                  <a:lnTo>
                    <a:pt x="158926" y="1083559"/>
                  </a:lnTo>
                  <a:lnTo>
                    <a:pt x="128730" y="1045848"/>
                  </a:lnTo>
                  <a:lnTo>
                    <a:pt x="101712" y="1006533"/>
                  </a:lnTo>
                  <a:lnTo>
                    <a:pt x="77873" y="965792"/>
                  </a:lnTo>
                  <a:lnTo>
                    <a:pt x="57213" y="923802"/>
                  </a:lnTo>
                  <a:lnTo>
                    <a:pt x="39731" y="880744"/>
                  </a:lnTo>
                  <a:lnTo>
                    <a:pt x="25428" y="836793"/>
                  </a:lnTo>
                  <a:lnTo>
                    <a:pt x="14303" y="792130"/>
                  </a:lnTo>
                  <a:lnTo>
                    <a:pt x="6357" y="746932"/>
                  </a:lnTo>
                  <a:lnTo>
                    <a:pt x="1589" y="701377"/>
                  </a:lnTo>
                  <a:lnTo>
                    <a:pt x="0" y="655644"/>
                  </a:lnTo>
                  <a:lnTo>
                    <a:pt x="1589" y="609912"/>
                  </a:lnTo>
                  <a:lnTo>
                    <a:pt x="6357" y="564357"/>
                  </a:lnTo>
                  <a:lnTo>
                    <a:pt x="14303" y="519159"/>
                  </a:lnTo>
                  <a:lnTo>
                    <a:pt x="25428" y="474496"/>
                  </a:lnTo>
                  <a:lnTo>
                    <a:pt x="39731" y="430545"/>
                  </a:lnTo>
                  <a:lnTo>
                    <a:pt x="57213" y="387487"/>
                  </a:lnTo>
                  <a:lnTo>
                    <a:pt x="77873" y="345497"/>
                  </a:lnTo>
                  <a:lnTo>
                    <a:pt x="101712" y="304756"/>
                  </a:lnTo>
                  <a:lnTo>
                    <a:pt x="128730" y="265441"/>
                  </a:lnTo>
                  <a:lnTo>
                    <a:pt x="158926" y="227730"/>
                  </a:lnTo>
                  <a:lnTo>
                    <a:pt x="192301" y="191802"/>
                  </a:lnTo>
                  <a:lnTo>
                    <a:pt x="228105" y="158514"/>
                  </a:lnTo>
                  <a:lnTo>
                    <a:pt x="265711" y="128396"/>
                  </a:lnTo>
                  <a:lnTo>
                    <a:pt x="304937" y="101449"/>
                  </a:lnTo>
                  <a:lnTo>
                    <a:pt x="345603" y="77671"/>
                  </a:lnTo>
                  <a:lnTo>
                    <a:pt x="387529" y="57065"/>
                  </a:lnTo>
                  <a:lnTo>
                    <a:pt x="430536" y="39628"/>
                  </a:lnTo>
                  <a:lnTo>
                    <a:pt x="474443" y="25362"/>
                  </a:lnTo>
                  <a:lnTo>
                    <a:pt x="519070" y="14266"/>
                  </a:lnTo>
                  <a:lnTo>
                    <a:pt x="564237" y="6340"/>
                  </a:lnTo>
                  <a:lnTo>
                    <a:pt x="609765" y="1585"/>
                  </a:lnTo>
                  <a:lnTo>
                    <a:pt x="655472" y="0"/>
                  </a:lnTo>
                  <a:lnTo>
                    <a:pt x="701179" y="1585"/>
                  </a:lnTo>
                  <a:lnTo>
                    <a:pt x="746707" y="6340"/>
                  </a:lnTo>
                  <a:lnTo>
                    <a:pt x="791874" y="14266"/>
                  </a:lnTo>
                  <a:lnTo>
                    <a:pt x="836501" y="25362"/>
                  </a:lnTo>
                  <a:lnTo>
                    <a:pt x="880408" y="39628"/>
                  </a:lnTo>
                  <a:lnTo>
                    <a:pt x="923415" y="57065"/>
                  </a:lnTo>
                  <a:lnTo>
                    <a:pt x="965341" y="77671"/>
                  </a:lnTo>
                  <a:lnTo>
                    <a:pt x="1006007" y="101449"/>
                  </a:lnTo>
                  <a:lnTo>
                    <a:pt x="1045233" y="128396"/>
                  </a:lnTo>
                  <a:lnTo>
                    <a:pt x="1082839" y="158514"/>
                  </a:lnTo>
                  <a:lnTo>
                    <a:pt x="1118643" y="191802"/>
                  </a:lnTo>
                  <a:close/>
                </a:path>
              </a:pathLst>
            </a:custGeom>
            <a:ln w="65544">
              <a:solidFill>
                <a:srgbClr val="0095FF"/>
              </a:solidFill>
            </a:ln>
          </p:spPr>
          <p:txBody>
            <a:bodyPr wrap="square" lIns="0" tIns="0" rIns="0" bIns="0" rtlCol="0"/>
            <a:lstStyle/>
            <a:p>
              <a:endParaRPr/>
            </a:p>
          </p:txBody>
        </p:sp>
        <p:pic>
          <p:nvPicPr>
            <p:cNvPr id="14" name="object 14"/>
            <p:cNvPicPr/>
            <p:nvPr/>
          </p:nvPicPr>
          <p:blipFill>
            <a:blip r:embed="rId4" cstate="print"/>
            <a:stretch>
              <a:fillRect/>
            </a:stretch>
          </p:blipFill>
          <p:spPr>
            <a:xfrm>
              <a:off x="5213817" y="3624344"/>
              <a:ext cx="185967" cy="186804"/>
            </a:xfrm>
            <a:prstGeom prst="rect">
              <a:avLst/>
            </a:prstGeom>
          </p:spPr>
        </p:pic>
        <p:pic>
          <p:nvPicPr>
            <p:cNvPr id="15" name="object 15"/>
            <p:cNvPicPr/>
            <p:nvPr/>
          </p:nvPicPr>
          <p:blipFill>
            <a:blip r:embed="rId5" cstate="print"/>
            <a:stretch>
              <a:fillRect/>
            </a:stretch>
          </p:blipFill>
          <p:spPr>
            <a:xfrm>
              <a:off x="5430142" y="3672629"/>
              <a:ext cx="126890" cy="140922"/>
            </a:xfrm>
            <a:prstGeom prst="rect">
              <a:avLst/>
            </a:prstGeom>
          </p:spPr>
        </p:pic>
        <p:pic>
          <p:nvPicPr>
            <p:cNvPr id="16" name="object 16"/>
            <p:cNvPicPr/>
            <p:nvPr/>
          </p:nvPicPr>
          <p:blipFill>
            <a:blip r:embed="rId6" cstate="print"/>
            <a:stretch>
              <a:fillRect/>
            </a:stretch>
          </p:blipFill>
          <p:spPr>
            <a:xfrm>
              <a:off x="5579200" y="3672629"/>
              <a:ext cx="127724" cy="190190"/>
            </a:xfrm>
            <a:prstGeom prst="rect">
              <a:avLst/>
            </a:prstGeom>
          </p:spPr>
        </p:pic>
        <p:sp>
          <p:nvSpPr>
            <p:cNvPr id="17" name="object 17"/>
            <p:cNvSpPr/>
            <p:nvPr/>
          </p:nvSpPr>
          <p:spPr>
            <a:xfrm>
              <a:off x="7744962" y="5426296"/>
              <a:ext cx="262255" cy="1311275"/>
            </a:xfrm>
            <a:custGeom>
              <a:avLst/>
              <a:gdLst/>
              <a:ahLst/>
              <a:cxnLst/>
              <a:rect l="l" t="t" r="r" b="b"/>
              <a:pathLst>
                <a:path w="262254" h="1311275">
                  <a:moveTo>
                    <a:pt x="262079" y="0"/>
                  </a:moveTo>
                  <a:lnTo>
                    <a:pt x="0" y="0"/>
                  </a:lnTo>
                  <a:lnTo>
                    <a:pt x="0" y="1311179"/>
                  </a:lnTo>
                  <a:lnTo>
                    <a:pt x="262079" y="1311179"/>
                  </a:lnTo>
                  <a:lnTo>
                    <a:pt x="262079" y="0"/>
                  </a:lnTo>
                  <a:close/>
                </a:path>
              </a:pathLst>
            </a:custGeom>
            <a:solidFill>
              <a:srgbClr val="FFFFBE"/>
            </a:solidFill>
          </p:spPr>
          <p:txBody>
            <a:bodyPr wrap="square" lIns="0" tIns="0" rIns="0" bIns="0" rtlCol="0"/>
            <a:lstStyle/>
            <a:p>
              <a:endParaRPr/>
            </a:p>
          </p:txBody>
        </p:sp>
        <p:sp>
          <p:nvSpPr>
            <p:cNvPr id="18" name="object 18"/>
            <p:cNvSpPr/>
            <p:nvPr/>
          </p:nvSpPr>
          <p:spPr>
            <a:xfrm>
              <a:off x="7744962" y="5426296"/>
              <a:ext cx="262255" cy="1311275"/>
            </a:xfrm>
            <a:custGeom>
              <a:avLst/>
              <a:gdLst/>
              <a:ahLst/>
              <a:cxnLst/>
              <a:rect l="l" t="t" r="r" b="b"/>
              <a:pathLst>
                <a:path w="262254" h="1311275">
                  <a:moveTo>
                    <a:pt x="0" y="0"/>
                  </a:moveTo>
                  <a:lnTo>
                    <a:pt x="262079" y="0"/>
                  </a:lnTo>
                  <a:lnTo>
                    <a:pt x="262079" y="1311179"/>
                  </a:lnTo>
                  <a:lnTo>
                    <a:pt x="0" y="1311179"/>
                  </a:lnTo>
                  <a:lnTo>
                    <a:pt x="0" y="0"/>
                  </a:lnTo>
                  <a:close/>
                </a:path>
              </a:pathLst>
            </a:custGeom>
            <a:ln w="10649">
              <a:solidFill>
                <a:srgbClr val="000000"/>
              </a:solidFill>
            </a:ln>
          </p:spPr>
          <p:txBody>
            <a:bodyPr wrap="square" lIns="0" tIns="0" rIns="0" bIns="0" rtlCol="0"/>
            <a:lstStyle/>
            <a:p>
              <a:endParaRPr/>
            </a:p>
          </p:txBody>
        </p:sp>
        <p:sp>
          <p:nvSpPr>
            <p:cNvPr id="19" name="object 19"/>
            <p:cNvSpPr/>
            <p:nvPr/>
          </p:nvSpPr>
          <p:spPr>
            <a:xfrm>
              <a:off x="7482773" y="5426296"/>
              <a:ext cx="262255" cy="1311275"/>
            </a:xfrm>
            <a:custGeom>
              <a:avLst/>
              <a:gdLst/>
              <a:ahLst/>
              <a:cxnLst/>
              <a:rect l="l" t="t" r="r" b="b"/>
              <a:pathLst>
                <a:path w="262254" h="1311275">
                  <a:moveTo>
                    <a:pt x="262189" y="0"/>
                  </a:moveTo>
                  <a:lnTo>
                    <a:pt x="0" y="0"/>
                  </a:lnTo>
                  <a:lnTo>
                    <a:pt x="0" y="1311179"/>
                  </a:lnTo>
                  <a:lnTo>
                    <a:pt x="262189" y="1311179"/>
                  </a:lnTo>
                  <a:lnTo>
                    <a:pt x="262189" y="0"/>
                  </a:lnTo>
                  <a:close/>
                </a:path>
              </a:pathLst>
            </a:custGeom>
            <a:solidFill>
              <a:srgbClr val="FFFFBE"/>
            </a:solidFill>
          </p:spPr>
          <p:txBody>
            <a:bodyPr wrap="square" lIns="0" tIns="0" rIns="0" bIns="0" rtlCol="0"/>
            <a:lstStyle/>
            <a:p>
              <a:endParaRPr/>
            </a:p>
          </p:txBody>
        </p:sp>
        <p:sp>
          <p:nvSpPr>
            <p:cNvPr id="20" name="object 20"/>
            <p:cNvSpPr/>
            <p:nvPr/>
          </p:nvSpPr>
          <p:spPr>
            <a:xfrm>
              <a:off x="7482773" y="5426296"/>
              <a:ext cx="262255" cy="1311275"/>
            </a:xfrm>
            <a:custGeom>
              <a:avLst/>
              <a:gdLst/>
              <a:ahLst/>
              <a:cxnLst/>
              <a:rect l="l" t="t" r="r" b="b"/>
              <a:pathLst>
                <a:path w="262254" h="1311275">
                  <a:moveTo>
                    <a:pt x="0" y="0"/>
                  </a:moveTo>
                  <a:lnTo>
                    <a:pt x="262189" y="0"/>
                  </a:lnTo>
                  <a:lnTo>
                    <a:pt x="262189" y="1311179"/>
                  </a:lnTo>
                  <a:lnTo>
                    <a:pt x="0" y="1311179"/>
                  </a:lnTo>
                  <a:lnTo>
                    <a:pt x="0" y="0"/>
                  </a:lnTo>
                  <a:close/>
                </a:path>
              </a:pathLst>
            </a:custGeom>
            <a:ln w="10649">
              <a:solidFill>
                <a:srgbClr val="000000"/>
              </a:solidFill>
            </a:ln>
          </p:spPr>
          <p:txBody>
            <a:bodyPr wrap="square" lIns="0" tIns="0" rIns="0" bIns="0" rtlCol="0"/>
            <a:lstStyle/>
            <a:p>
              <a:endParaRPr/>
            </a:p>
          </p:txBody>
        </p:sp>
        <p:sp>
          <p:nvSpPr>
            <p:cNvPr id="21" name="object 21"/>
            <p:cNvSpPr/>
            <p:nvPr/>
          </p:nvSpPr>
          <p:spPr>
            <a:xfrm>
              <a:off x="7220693" y="5426296"/>
              <a:ext cx="262255" cy="1311275"/>
            </a:xfrm>
            <a:custGeom>
              <a:avLst/>
              <a:gdLst/>
              <a:ahLst/>
              <a:cxnLst/>
              <a:rect l="l" t="t" r="r" b="b"/>
              <a:pathLst>
                <a:path w="262254" h="1311275">
                  <a:moveTo>
                    <a:pt x="262079" y="0"/>
                  </a:moveTo>
                  <a:lnTo>
                    <a:pt x="0" y="0"/>
                  </a:lnTo>
                  <a:lnTo>
                    <a:pt x="0" y="1311179"/>
                  </a:lnTo>
                  <a:lnTo>
                    <a:pt x="262079" y="1311179"/>
                  </a:lnTo>
                  <a:lnTo>
                    <a:pt x="262079" y="0"/>
                  </a:lnTo>
                  <a:close/>
                </a:path>
              </a:pathLst>
            </a:custGeom>
            <a:solidFill>
              <a:srgbClr val="FFFFBE"/>
            </a:solidFill>
          </p:spPr>
          <p:txBody>
            <a:bodyPr wrap="square" lIns="0" tIns="0" rIns="0" bIns="0" rtlCol="0"/>
            <a:lstStyle/>
            <a:p>
              <a:endParaRPr/>
            </a:p>
          </p:txBody>
        </p:sp>
        <p:sp>
          <p:nvSpPr>
            <p:cNvPr id="22" name="object 22"/>
            <p:cNvSpPr/>
            <p:nvPr/>
          </p:nvSpPr>
          <p:spPr>
            <a:xfrm>
              <a:off x="7220693" y="5426296"/>
              <a:ext cx="262255" cy="1311275"/>
            </a:xfrm>
            <a:custGeom>
              <a:avLst/>
              <a:gdLst/>
              <a:ahLst/>
              <a:cxnLst/>
              <a:rect l="l" t="t" r="r" b="b"/>
              <a:pathLst>
                <a:path w="262254" h="1311275">
                  <a:moveTo>
                    <a:pt x="0" y="0"/>
                  </a:moveTo>
                  <a:lnTo>
                    <a:pt x="262079" y="0"/>
                  </a:lnTo>
                  <a:lnTo>
                    <a:pt x="262079" y="1311179"/>
                  </a:lnTo>
                  <a:lnTo>
                    <a:pt x="0" y="1311179"/>
                  </a:lnTo>
                  <a:lnTo>
                    <a:pt x="0" y="0"/>
                  </a:lnTo>
                  <a:close/>
                </a:path>
              </a:pathLst>
            </a:custGeom>
            <a:ln w="10649">
              <a:solidFill>
                <a:srgbClr val="000000"/>
              </a:solidFill>
            </a:ln>
          </p:spPr>
          <p:txBody>
            <a:bodyPr wrap="square" lIns="0" tIns="0" rIns="0" bIns="0" rtlCol="0"/>
            <a:lstStyle/>
            <a:p>
              <a:endParaRPr/>
            </a:p>
          </p:txBody>
        </p:sp>
        <p:sp>
          <p:nvSpPr>
            <p:cNvPr id="23" name="object 23"/>
            <p:cNvSpPr/>
            <p:nvPr/>
          </p:nvSpPr>
          <p:spPr>
            <a:xfrm>
              <a:off x="9117168" y="3060463"/>
              <a:ext cx="1311275" cy="1311275"/>
            </a:xfrm>
            <a:custGeom>
              <a:avLst/>
              <a:gdLst/>
              <a:ahLst/>
              <a:cxnLst/>
              <a:rect l="l" t="t" r="r" b="b"/>
              <a:pathLst>
                <a:path w="1311275" h="1311275">
                  <a:moveTo>
                    <a:pt x="655486" y="0"/>
                  </a:moveTo>
                  <a:lnTo>
                    <a:pt x="609775" y="1585"/>
                  </a:lnTo>
                  <a:lnTo>
                    <a:pt x="564245" y="6340"/>
                  </a:lnTo>
                  <a:lnTo>
                    <a:pt x="519075" y="14266"/>
                  </a:lnTo>
                  <a:lnTo>
                    <a:pt x="474446" y="25362"/>
                  </a:lnTo>
                  <a:lnTo>
                    <a:pt x="430538" y="39628"/>
                  </a:lnTo>
                  <a:lnTo>
                    <a:pt x="387531" y="57065"/>
                  </a:lnTo>
                  <a:lnTo>
                    <a:pt x="345603" y="77671"/>
                  </a:lnTo>
                  <a:lnTo>
                    <a:pt x="304937" y="101449"/>
                  </a:lnTo>
                  <a:lnTo>
                    <a:pt x="265711" y="128396"/>
                  </a:lnTo>
                  <a:lnTo>
                    <a:pt x="228106" y="158514"/>
                  </a:lnTo>
                  <a:lnTo>
                    <a:pt x="192301" y="191802"/>
                  </a:lnTo>
                  <a:lnTo>
                    <a:pt x="158926" y="227730"/>
                  </a:lnTo>
                  <a:lnTo>
                    <a:pt x="128730" y="265441"/>
                  </a:lnTo>
                  <a:lnTo>
                    <a:pt x="101712" y="304756"/>
                  </a:lnTo>
                  <a:lnTo>
                    <a:pt x="77873" y="345497"/>
                  </a:lnTo>
                  <a:lnTo>
                    <a:pt x="57213" y="387487"/>
                  </a:lnTo>
                  <a:lnTo>
                    <a:pt x="39731" y="430545"/>
                  </a:lnTo>
                  <a:lnTo>
                    <a:pt x="25428" y="474496"/>
                  </a:lnTo>
                  <a:lnTo>
                    <a:pt x="14303" y="519159"/>
                  </a:lnTo>
                  <a:lnTo>
                    <a:pt x="6357" y="564357"/>
                  </a:lnTo>
                  <a:lnTo>
                    <a:pt x="1589" y="609912"/>
                  </a:lnTo>
                  <a:lnTo>
                    <a:pt x="0" y="655644"/>
                  </a:lnTo>
                  <a:lnTo>
                    <a:pt x="1589" y="701377"/>
                  </a:lnTo>
                  <a:lnTo>
                    <a:pt x="6357" y="746932"/>
                  </a:lnTo>
                  <a:lnTo>
                    <a:pt x="14303" y="792130"/>
                  </a:lnTo>
                  <a:lnTo>
                    <a:pt x="25428" y="836793"/>
                  </a:lnTo>
                  <a:lnTo>
                    <a:pt x="39731" y="880744"/>
                  </a:lnTo>
                  <a:lnTo>
                    <a:pt x="57213" y="923802"/>
                  </a:lnTo>
                  <a:lnTo>
                    <a:pt x="77873" y="965792"/>
                  </a:lnTo>
                  <a:lnTo>
                    <a:pt x="101712" y="1006533"/>
                  </a:lnTo>
                  <a:lnTo>
                    <a:pt x="128730" y="1045848"/>
                  </a:lnTo>
                  <a:lnTo>
                    <a:pt x="158926" y="1083559"/>
                  </a:lnTo>
                  <a:lnTo>
                    <a:pt x="192301" y="1119487"/>
                  </a:lnTo>
                  <a:lnTo>
                    <a:pt x="228106" y="1152761"/>
                  </a:lnTo>
                  <a:lnTo>
                    <a:pt x="265711" y="1182866"/>
                  </a:lnTo>
                  <a:lnTo>
                    <a:pt x="304937" y="1209802"/>
                  </a:lnTo>
                  <a:lnTo>
                    <a:pt x="345603" y="1233569"/>
                  </a:lnTo>
                  <a:lnTo>
                    <a:pt x="387531" y="1254167"/>
                  </a:lnTo>
                  <a:lnTo>
                    <a:pt x="430538" y="1271596"/>
                  </a:lnTo>
                  <a:lnTo>
                    <a:pt x="474446" y="1285856"/>
                  </a:lnTo>
                  <a:lnTo>
                    <a:pt x="519075" y="1296947"/>
                  </a:lnTo>
                  <a:lnTo>
                    <a:pt x="564245" y="1304870"/>
                  </a:lnTo>
                  <a:lnTo>
                    <a:pt x="609775" y="1309623"/>
                  </a:lnTo>
                  <a:lnTo>
                    <a:pt x="655486" y="1311208"/>
                  </a:lnTo>
                  <a:lnTo>
                    <a:pt x="701197" y="1309623"/>
                  </a:lnTo>
                  <a:lnTo>
                    <a:pt x="746729" y="1304870"/>
                  </a:lnTo>
                  <a:lnTo>
                    <a:pt x="791902" y="1296947"/>
                  </a:lnTo>
                  <a:lnTo>
                    <a:pt x="836536" y="1285856"/>
                  </a:lnTo>
                  <a:lnTo>
                    <a:pt x="880450" y="1271596"/>
                  </a:lnTo>
                  <a:lnTo>
                    <a:pt x="923465" y="1254167"/>
                  </a:lnTo>
                  <a:lnTo>
                    <a:pt x="965401" y="1233569"/>
                  </a:lnTo>
                  <a:lnTo>
                    <a:pt x="1006078" y="1209802"/>
                  </a:lnTo>
                  <a:lnTo>
                    <a:pt x="1045315" y="1182866"/>
                  </a:lnTo>
                  <a:lnTo>
                    <a:pt x="1082934" y="1152761"/>
                  </a:lnTo>
                  <a:lnTo>
                    <a:pt x="1118753" y="1119487"/>
                  </a:lnTo>
                  <a:lnTo>
                    <a:pt x="1152113" y="1083559"/>
                  </a:lnTo>
                  <a:lnTo>
                    <a:pt x="1182296" y="1045848"/>
                  </a:lnTo>
                  <a:lnTo>
                    <a:pt x="1209302" y="1006533"/>
                  </a:lnTo>
                  <a:lnTo>
                    <a:pt x="1233131" y="965792"/>
                  </a:lnTo>
                  <a:lnTo>
                    <a:pt x="1253783" y="923802"/>
                  </a:lnTo>
                  <a:lnTo>
                    <a:pt x="1271257" y="880744"/>
                  </a:lnTo>
                  <a:lnTo>
                    <a:pt x="1285554" y="836793"/>
                  </a:lnTo>
                  <a:lnTo>
                    <a:pt x="1296675" y="792130"/>
                  </a:lnTo>
                  <a:lnTo>
                    <a:pt x="1304617" y="746932"/>
                  </a:lnTo>
                  <a:lnTo>
                    <a:pt x="1309383" y="701377"/>
                  </a:lnTo>
                  <a:lnTo>
                    <a:pt x="1310972" y="655644"/>
                  </a:lnTo>
                  <a:lnTo>
                    <a:pt x="1309383" y="609912"/>
                  </a:lnTo>
                  <a:lnTo>
                    <a:pt x="1304617" y="564357"/>
                  </a:lnTo>
                  <a:lnTo>
                    <a:pt x="1296675" y="519159"/>
                  </a:lnTo>
                  <a:lnTo>
                    <a:pt x="1285554" y="474496"/>
                  </a:lnTo>
                  <a:lnTo>
                    <a:pt x="1271257" y="430545"/>
                  </a:lnTo>
                  <a:lnTo>
                    <a:pt x="1253783" y="387487"/>
                  </a:lnTo>
                  <a:lnTo>
                    <a:pt x="1233131" y="345497"/>
                  </a:lnTo>
                  <a:lnTo>
                    <a:pt x="1209302" y="304756"/>
                  </a:lnTo>
                  <a:lnTo>
                    <a:pt x="1182296" y="265441"/>
                  </a:lnTo>
                  <a:lnTo>
                    <a:pt x="1152113" y="227730"/>
                  </a:lnTo>
                  <a:lnTo>
                    <a:pt x="1118753" y="191802"/>
                  </a:lnTo>
                  <a:lnTo>
                    <a:pt x="1082934" y="158514"/>
                  </a:lnTo>
                  <a:lnTo>
                    <a:pt x="1045315" y="128396"/>
                  </a:lnTo>
                  <a:lnTo>
                    <a:pt x="1006078" y="101449"/>
                  </a:lnTo>
                  <a:lnTo>
                    <a:pt x="965401" y="77671"/>
                  </a:lnTo>
                  <a:lnTo>
                    <a:pt x="923465" y="57065"/>
                  </a:lnTo>
                  <a:lnTo>
                    <a:pt x="880450" y="39628"/>
                  </a:lnTo>
                  <a:lnTo>
                    <a:pt x="836536" y="25362"/>
                  </a:lnTo>
                  <a:lnTo>
                    <a:pt x="791902" y="14266"/>
                  </a:lnTo>
                  <a:lnTo>
                    <a:pt x="746729" y="6340"/>
                  </a:lnTo>
                  <a:lnTo>
                    <a:pt x="701197" y="1585"/>
                  </a:lnTo>
                  <a:lnTo>
                    <a:pt x="655486" y="0"/>
                  </a:lnTo>
                  <a:close/>
                </a:path>
              </a:pathLst>
            </a:custGeom>
            <a:solidFill>
              <a:srgbClr val="FFFFFF"/>
            </a:solidFill>
          </p:spPr>
          <p:txBody>
            <a:bodyPr wrap="square" lIns="0" tIns="0" rIns="0" bIns="0" rtlCol="0"/>
            <a:lstStyle/>
            <a:p>
              <a:endParaRPr/>
            </a:p>
          </p:txBody>
        </p:sp>
        <p:sp>
          <p:nvSpPr>
            <p:cNvPr id="24" name="object 24"/>
            <p:cNvSpPr/>
            <p:nvPr/>
          </p:nvSpPr>
          <p:spPr>
            <a:xfrm>
              <a:off x="9117168" y="3060463"/>
              <a:ext cx="1311275" cy="1311275"/>
            </a:xfrm>
            <a:custGeom>
              <a:avLst/>
              <a:gdLst/>
              <a:ahLst/>
              <a:cxnLst/>
              <a:rect l="l" t="t" r="r" b="b"/>
              <a:pathLst>
                <a:path w="1311275" h="1311275">
                  <a:moveTo>
                    <a:pt x="1118753" y="191802"/>
                  </a:moveTo>
                  <a:lnTo>
                    <a:pt x="1152113" y="227730"/>
                  </a:lnTo>
                  <a:lnTo>
                    <a:pt x="1182296" y="265441"/>
                  </a:lnTo>
                  <a:lnTo>
                    <a:pt x="1209302" y="304756"/>
                  </a:lnTo>
                  <a:lnTo>
                    <a:pt x="1233131" y="345497"/>
                  </a:lnTo>
                  <a:lnTo>
                    <a:pt x="1253783" y="387487"/>
                  </a:lnTo>
                  <a:lnTo>
                    <a:pt x="1271257" y="430545"/>
                  </a:lnTo>
                  <a:lnTo>
                    <a:pt x="1285554" y="474496"/>
                  </a:lnTo>
                  <a:lnTo>
                    <a:pt x="1296675" y="519159"/>
                  </a:lnTo>
                  <a:lnTo>
                    <a:pt x="1304617" y="564357"/>
                  </a:lnTo>
                  <a:lnTo>
                    <a:pt x="1309383" y="609912"/>
                  </a:lnTo>
                  <a:lnTo>
                    <a:pt x="1310972" y="655644"/>
                  </a:lnTo>
                  <a:lnTo>
                    <a:pt x="1309383" y="701377"/>
                  </a:lnTo>
                  <a:lnTo>
                    <a:pt x="1304617" y="746932"/>
                  </a:lnTo>
                  <a:lnTo>
                    <a:pt x="1296675" y="792130"/>
                  </a:lnTo>
                  <a:lnTo>
                    <a:pt x="1285554" y="836793"/>
                  </a:lnTo>
                  <a:lnTo>
                    <a:pt x="1271257" y="880744"/>
                  </a:lnTo>
                  <a:lnTo>
                    <a:pt x="1253783" y="923802"/>
                  </a:lnTo>
                  <a:lnTo>
                    <a:pt x="1233131" y="965792"/>
                  </a:lnTo>
                  <a:lnTo>
                    <a:pt x="1209302" y="1006533"/>
                  </a:lnTo>
                  <a:lnTo>
                    <a:pt x="1182296" y="1045848"/>
                  </a:lnTo>
                  <a:lnTo>
                    <a:pt x="1152113" y="1083559"/>
                  </a:lnTo>
                  <a:lnTo>
                    <a:pt x="1118753" y="1119487"/>
                  </a:lnTo>
                  <a:lnTo>
                    <a:pt x="1082934" y="1152761"/>
                  </a:lnTo>
                  <a:lnTo>
                    <a:pt x="1045315" y="1182866"/>
                  </a:lnTo>
                  <a:lnTo>
                    <a:pt x="1006078" y="1209802"/>
                  </a:lnTo>
                  <a:lnTo>
                    <a:pt x="965401" y="1233569"/>
                  </a:lnTo>
                  <a:lnTo>
                    <a:pt x="923465" y="1254167"/>
                  </a:lnTo>
                  <a:lnTo>
                    <a:pt x="880450" y="1271596"/>
                  </a:lnTo>
                  <a:lnTo>
                    <a:pt x="836536" y="1285856"/>
                  </a:lnTo>
                  <a:lnTo>
                    <a:pt x="791902" y="1296947"/>
                  </a:lnTo>
                  <a:lnTo>
                    <a:pt x="746729" y="1304870"/>
                  </a:lnTo>
                  <a:lnTo>
                    <a:pt x="701197" y="1309623"/>
                  </a:lnTo>
                  <a:lnTo>
                    <a:pt x="655486" y="1311208"/>
                  </a:lnTo>
                  <a:lnTo>
                    <a:pt x="609775" y="1309623"/>
                  </a:lnTo>
                  <a:lnTo>
                    <a:pt x="564245" y="1304870"/>
                  </a:lnTo>
                  <a:lnTo>
                    <a:pt x="519075" y="1296947"/>
                  </a:lnTo>
                  <a:lnTo>
                    <a:pt x="474446" y="1285856"/>
                  </a:lnTo>
                  <a:lnTo>
                    <a:pt x="430538" y="1271596"/>
                  </a:lnTo>
                  <a:lnTo>
                    <a:pt x="387531" y="1254167"/>
                  </a:lnTo>
                  <a:lnTo>
                    <a:pt x="345603" y="1233569"/>
                  </a:lnTo>
                  <a:lnTo>
                    <a:pt x="304937" y="1209802"/>
                  </a:lnTo>
                  <a:lnTo>
                    <a:pt x="265711" y="1182866"/>
                  </a:lnTo>
                  <a:lnTo>
                    <a:pt x="228106" y="1152761"/>
                  </a:lnTo>
                  <a:lnTo>
                    <a:pt x="192301" y="1119487"/>
                  </a:lnTo>
                  <a:lnTo>
                    <a:pt x="158926" y="1083559"/>
                  </a:lnTo>
                  <a:lnTo>
                    <a:pt x="128730" y="1045848"/>
                  </a:lnTo>
                  <a:lnTo>
                    <a:pt x="101712" y="1006533"/>
                  </a:lnTo>
                  <a:lnTo>
                    <a:pt x="77873" y="965792"/>
                  </a:lnTo>
                  <a:lnTo>
                    <a:pt x="57213" y="923802"/>
                  </a:lnTo>
                  <a:lnTo>
                    <a:pt x="39731" y="880744"/>
                  </a:lnTo>
                  <a:lnTo>
                    <a:pt x="25428" y="836793"/>
                  </a:lnTo>
                  <a:lnTo>
                    <a:pt x="14303" y="792130"/>
                  </a:lnTo>
                  <a:lnTo>
                    <a:pt x="6357" y="746932"/>
                  </a:lnTo>
                  <a:lnTo>
                    <a:pt x="1589" y="701377"/>
                  </a:lnTo>
                  <a:lnTo>
                    <a:pt x="0" y="655644"/>
                  </a:lnTo>
                  <a:lnTo>
                    <a:pt x="1589" y="609912"/>
                  </a:lnTo>
                  <a:lnTo>
                    <a:pt x="6357" y="564357"/>
                  </a:lnTo>
                  <a:lnTo>
                    <a:pt x="14303" y="519159"/>
                  </a:lnTo>
                  <a:lnTo>
                    <a:pt x="25428" y="474496"/>
                  </a:lnTo>
                  <a:lnTo>
                    <a:pt x="39731" y="430545"/>
                  </a:lnTo>
                  <a:lnTo>
                    <a:pt x="57213" y="387487"/>
                  </a:lnTo>
                  <a:lnTo>
                    <a:pt x="77873" y="345497"/>
                  </a:lnTo>
                  <a:lnTo>
                    <a:pt x="101712" y="304756"/>
                  </a:lnTo>
                  <a:lnTo>
                    <a:pt x="128730" y="265441"/>
                  </a:lnTo>
                  <a:lnTo>
                    <a:pt x="158926" y="227730"/>
                  </a:lnTo>
                  <a:lnTo>
                    <a:pt x="192301" y="191802"/>
                  </a:lnTo>
                  <a:lnTo>
                    <a:pt x="228106" y="158514"/>
                  </a:lnTo>
                  <a:lnTo>
                    <a:pt x="265711" y="128396"/>
                  </a:lnTo>
                  <a:lnTo>
                    <a:pt x="304937" y="101449"/>
                  </a:lnTo>
                  <a:lnTo>
                    <a:pt x="345603" y="77671"/>
                  </a:lnTo>
                  <a:lnTo>
                    <a:pt x="387531" y="57065"/>
                  </a:lnTo>
                  <a:lnTo>
                    <a:pt x="430538" y="39628"/>
                  </a:lnTo>
                  <a:lnTo>
                    <a:pt x="474446" y="25362"/>
                  </a:lnTo>
                  <a:lnTo>
                    <a:pt x="519075" y="14266"/>
                  </a:lnTo>
                  <a:lnTo>
                    <a:pt x="564245" y="6340"/>
                  </a:lnTo>
                  <a:lnTo>
                    <a:pt x="609775" y="1585"/>
                  </a:lnTo>
                  <a:lnTo>
                    <a:pt x="655486" y="0"/>
                  </a:lnTo>
                  <a:lnTo>
                    <a:pt x="701197" y="1585"/>
                  </a:lnTo>
                  <a:lnTo>
                    <a:pt x="746729" y="6340"/>
                  </a:lnTo>
                  <a:lnTo>
                    <a:pt x="791902" y="14266"/>
                  </a:lnTo>
                  <a:lnTo>
                    <a:pt x="836536" y="25362"/>
                  </a:lnTo>
                  <a:lnTo>
                    <a:pt x="880450" y="39628"/>
                  </a:lnTo>
                  <a:lnTo>
                    <a:pt x="923465" y="57065"/>
                  </a:lnTo>
                  <a:lnTo>
                    <a:pt x="965401" y="77671"/>
                  </a:lnTo>
                  <a:lnTo>
                    <a:pt x="1006078" y="101449"/>
                  </a:lnTo>
                  <a:lnTo>
                    <a:pt x="1045315" y="128396"/>
                  </a:lnTo>
                  <a:lnTo>
                    <a:pt x="1082934" y="158514"/>
                  </a:lnTo>
                  <a:lnTo>
                    <a:pt x="1118753" y="191802"/>
                  </a:lnTo>
                  <a:close/>
                </a:path>
              </a:pathLst>
            </a:custGeom>
            <a:ln w="65544">
              <a:solidFill>
                <a:srgbClr val="0095FF"/>
              </a:solidFill>
            </a:ln>
          </p:spPr>
          <p:txBody>
            <a:bodyPr wrap="square" lIns="0" tIns="0" rIns="0" bIns="0" rtlCol="0"/>
            <a:lstStyle/>
            <a:p>
              <a:endParaRPr/>
            </a:p>
          </p:txBody>
        </p:sp>
        <p:pic>
          <p:nvPicPr>
            <p:cNvPr id="25" name="object 25"/>
            <p:cNvPicPr/>
            <p:nvPr/>
          </p:nvPicPr>
          <p:blipFill>
            <a:blip r:embed="rId7" cstate="print"/>
            <a:stretch>
              <a:fillRect/>
            </a:stretch>
          </p:blipFill>
          <p:spPr>
            <a:xfrm>
              <a:off x="9341356" y="3624344"/>
              <a:ext cx="437454" cy="189207"/>
            </a:xfrm>
            <a:prstGeom prst="rect">
              <a:avLst/>
            </a:prstGeom>
          </p:spPr>
        </p:pic>
        <p:pic>
          <p:nvPicPr>
            <p:cNvPr id="26" name="object 26"/>
            <p:cNvPicPr/>
            <p:nvPr/>
          </p:nvPicPr>
          <p:blipFill>
            <a:blip r:embed="rId8" cstate="print"/>
            <a:stretch>
              <a:fillRect/>
            </a:stretch>
          </p:blipFill>
          <p:spPr>
            <a:xfrm>
              <a:off x="9813973" y="3675906"/>
              <a:ext cx="111493" cy="137645"/>
            </a:xfrm>
            <a:prstGeom prst="rect">
              <a:avLst/>
            </a:prstGeom>
          </p:spPr>
        </p:pic>
        <p:pic>
          <p:nvPicPr>
            <p:cNvPr id="27" name="object 27"/>
            <p:cNvPicPr/>
            <p:nvPr/>
          </p:nvPicPr>
          <p:blipFill>
            <a:blip r:embed="rId9" cstate="print"/>
            <a:stretch>
              <a:fillRect/>
            </a:stretch>
          </p:blipFill>
          <p:spPr>
            <a:xfrm>
              <a:off x="9952439" y="3672629"/>
              <a:ext cx="265465" cy="140922"/>
            </a:xfrm>
            <a:prstGeom prst="rect">
              <a:avLst/>
            </a:prstGeom>
          </p:spPr>
        </p:pic>
        <p:sp>
          <p:nvSpPr>
            <p:cNvPr id="28" name="object 28"/>
            <p:cNvSpPr/>
            <p:nvPr/>
          </p:nvSpPr>
          <p:spPr>
            <a:xfrm>
              <a:off x="5891294" y="1651865"/>
              <a:ext cx="1221740" cy="1532890"/>
            </a:xfrm>
            <a:custGeom>
              <a:avLst/>
              <a:gdLst/>
              <a:ahLst/>
              <a:cxnLst/>
              <a:rect l="l" t="t" r="r" b="b"/>
              <a:pathLst>
                <a:path w="1221740" h="1532889">
                  <a:moveTo>
                    <a:pt x="1221291" y="0"/>
                  </a:moveTo>
                  <a:lnTo>
                    <a:pt x="1197341" y="30182"/>
                  </a:lnTo>
                  <a:lnTo>
                    <a:pt x="1172521" y="61454"/>
                  </a:lnTo>
                  <a:lnTo>
                    <a:pt x="1146871" y="93765"/>
                  </a:lnTo>
                  <a:lnTo>
                    <a:pt x="1120431" y="127066"/>
                  </a:lnTo>
                  <a:lnTo>
                    <a:pt x="1093238" y="161309"/>
                  </a:lnTo>
                  <a:lnTo>
                    <a:pt x="1065332" y="196442"/>
                  </a:lnTo>
                  <a:lnTo>
                    <a:pt x="1036753" y="232418"/>
                  </a:lnTo>
                  <a:lnTo>
                    <a:pt x="1007539" y="269186"/>
                  </a:lnTo>
                  <a:lnTo>
                    <a:pt x="977729" y="306697"/>
                  </a:lnTo>
                  <a:lnTo>
                    <a:pt x="947362" y="344902"/>
                  </a:lnTo>
                  <a:lnTo>
                    <a:pt x="916478" y="383750"/>
                  </a:lnTo>
                  <a:lnTo>
                    <a:pt x="885115" y="423194"/>
                  </a:lnTo>
                  <a:lnTo>
                    <a:pt x="853312" y="463183"/>
                  </a:lnTo>
                  <a:lnTo>
                    <a:pt x="821109" y="503668"/>
                  </a:lnTo>
                  <a:lnTo>
                    <a:pt x="788544" y="544599"/>
                  </a:lnTo>
                  <a:lnTo>
                    <a:pt x="755656" y="585927"/>
                  </a:lnTo>
                  <a:lnTo>
                    <a:pt x="722485" y="627603"/>
                  </a:lnTo>
                  <a:lnTo>
                    <a:pt x="689070" y="669576"/>
                  </a:lnTo>
                  <a:lnTo>
                    <a:pt x="655449" y="711799"/>
                  </a:lnTo>
                  <a:lnTo>
                    <a:pt x="621661" y="754221"/>
                  </a:lnTo>
                  <a:lnTo>
                    <a:pt x="587747" y="796792"/>
                  </a:lnTo>
                  <a:lnTo>
                    <a:pt x="553743" y="839464"/>
                  </a:lnTo>
                  <a:lnTo>
                    <a:pt x="519691" y="882187"/>
                  </a:lnTo>
                  <a:lnTo>
                    <a:pt x="485628" y="924912"/>
                  </a:lnTo>
                  <a:lnTo>
                    <a:pt x="451595" y="967588"/>
                  </a:lnTo>
                  <a:lnTo>
                    <a:pt x="417629" y="1010167"/>
                  </a:lnTo>
                  <a:lnTo>
                    <a:pt x="383769" y="1052599"/>
                  </a:lnTo>
                  <a:lnTo>
                    <a:pt x="350056" y="1094835"/>
                  </a:lnTo>
                  <a:lnTo>
                    <a:pt x="316527" y="1136826"/>
                  </a:lnTo>
                  <a:lnTo>
                    <a:pt x="283223" y="1178521"/>
                  </a:lnTo>
                  <a:lnTo>
                    <a:pt x="250181" y="1219872"/>
                  </a:lnTo>
                  <a:lnTo>
                    <a:pt x="217442" y="1260828"/>
                  </a:lnTo>
                  <a:lnTo>
                    <a:pt x="185043" y="1301342"/>
                  </a:lnTo>
                  <a:lnTo>
                    <a:pt x="153025" y="1341362"/>
                  </a:lnTo>
                  <a:lnTo>
                    <a:pt x="121425" y="1380840"/>
                  </a:lnTo>
                  <a:lnTo>
                    <a:pt x="90284" y="1419727"/>
                  </a:lnTo>
                  <a:lnTo>
                    <a:pt x="59640" y="1457972"/>
                  </a:lnTo>
                  <a:lnTo>
                    <a:pt x="29532" y="1495527"/>
                  </a:lnTo>
                  <a:lnTo>
                    <a:pt x="0" y="1532341"/>
                  </a:lnTo>
                </a:path>
              </a:pathLst>
            </a:custGeom>
            <a:ln w="32771">
              <a:solidFill>
                <a:srgbClr val="300067"/>
              </a:solidFill>
            </a:ln>
          </p:spPr>
          <p:txBody>
            <a:bodyPr wrap="square" lIns="0" tIns="0" rIns="0" bIns="0" rtlCol="0"/>
            <a:lstStyle/>
            <a:p>
              <a:endParaRPr/>
            </a:p>
          </p:txBody>
        </p:sp>
        <p:pic>
          <p:nvPicPr>
            <p:cNvPr id="29" name="object 29"/>
            <p:cNvPicPr/>
            <p:nvPr/>
          </p:nvPicPr>
          <p:blipFill>
            <a:blip r:embed="rId10" cstate="print"/>
            <a:stretch>
              <a:fillRect/>
            </a:stretch>
          </p:blipFill>
          <p:spPr>
            <a:xfrm>
              <a:off x="7066285" y="1541858"/>
              <a:ext cx="138028" cy="151519"/>
            </a:xfrm>
            <a:prstGeom prst="rect">
              <a:avLst/>
            </a:prstGeom>
          </p:spPr>
        </p:pic>
        <p:sp>
          <p:nvSpPr>
            <p:cNvPr id="30" name="object 30"/>
            <p:cNvSpPr/>
            <p:nvPr/>
          </p:nvSpPr>
          <p:spPr>
            <a:xfrm>
              <a:off x="6090256" y="3049074"/>
              <a:ext cx="970280" cy="403225"/>
            </a:xfrm>
            <a:custGeom>
              <a:avLst/>
              <a:gdLst/>
              <a:ahLst/>
              <a:cxnLst/>
              <a:rect l="l" t="t" r="r" b="b"/>
              <a:pathLst>
                <a:path w="970279" h="403225">
                  <a:moveTo>
                    <a:pt x="969913" y="0"/>
                  </a:moveTo>
                  <a:lnTo>
                    <a:pt x="932316" y="15570"/>
                  </a:lnTo>
                  <a:lnTo>
                    <a:pt x="893111" y="31816"/>
                  </a:lnTo>
                  <a:lnTo>
                    <a:pt x="852416" y="48688"/>
                  </a:lnTo>
                  <a:lnTo>
                    <a:pt x="810349" y="66138"/>
                  </a:lnTo>
                  <a:lnTo>
                    <a:pt x="767030" y="84115"/>
                  </a:lnTo>
                  <a:lnTo>
                    <a:pt x="722575" y="102569"/>
                  </a:lnTo>
                  <a:lnTo>
                    <a:pt x="677104" y="121453"/>
                  </a:lnTo>
                  <a:lnTo>
                    <a:pt x="630734" y="140715"/>
                  </a:lnTo>
                  <a:lnTo>
                    <a:pt x="583584" y="160307"/>
                  </a:lnTo>
                  <a:lnTo>
                    <a:pt x="535773" y="180179"/>
                  </a:lnTo>
                  <a:lnTo>
                    <a:pt x="487418" y="200281"/>
                  </a:lnTo>
                  <a:lnTo>
                    <a:pt x="438637" y="220564"/>
                  </a:lnTo>
                  <a:lnTo>
                    <a:pt x="389550" y="240980"/>
                  </a:lnTo>
                  <a:lnTo>
                    <a:pt x="340275" y="261477"/>
                  </a:lnTo>
                  <a:lnTo>
                    <a:pt x="290928" y="282007"/>
                  </a:lnTo>
                  <a:lnTo>
                    <a:pt x="241630" y="302520"/>
                  </a:lnTo>
                  <a:lnTo>
                    <a:pt x="192498" y="322967"/>
                  </a:lnTo>
                  <a:lnTo>
                    <a:pt x="143651" y="343299"/>
                  </a:lnTo>
                  <a:lnTo>
                    <a:pt x="95207" y="363465"/>
                  </a:lnTo>
                  <a:lnTo>
                    <a:pt x="47283" y="383416"/>
                  </a:lnTo>
                  <a:lnTo>
                    <a:pt x="0" y="403104"/>
                  </a:lnTo>
                </a:path>
              </a:pathLst>
            </a:custGeom>
            <a:ln w="32777">
              <a:solidFill>
                <a:srgbClr val="B0001C"/>
              </a:solidFill>
            </a:ln>
          </p:spPr>
          <p:txBody>
            <a:bodyPr wrap="square" lIns="0" tIns="0" rIns="0" bIns="0" rtlCol="0"/>
            <a:lstStyle/>
            <a:p>
              <a:endParaRPr/>
            </a:p>
          </p:txBody>
        </p:sp>
        <p:pic>
          <p:nvPicPr>
            <p:cNvPr id="31" name="object 31"/>
            <p:cNvPicPr/>
            <p:nvPr/>
          </p:nvPicPr>
          <p:blipFill>
            <a:blip r:embed="rId11" cstate="print"/>
            <a:stretch>
              <a:fillRect/>
            </a:stretch>
          </p:blipFill>
          <p:spPr>
            <a:xfrm>
              <a:off x="7027846" y="2985167"/>
              <a:ext cx="156592" cy="117544"/>
            </a:xfrm>
            <a:prstGeom prst="rect">
              <a:avLst/>
            </a:prstGeom>
          </p:spPr>
        </p:pic>
        <p:sp>
          <p:nvSpPr>
            <p:cNvPr id="32" name="object 32"/>
            <p:cNvSpPr/>
            <p:nvPr/>
          </p:nvSpPr>
          <p:spPr>
            <a:xfrm>
              <a:off x="6084577" y="3995549"/>
              <a:ext cx="974725" cy="393700"/>
            </a:xfrm>
            <a:custGeom>
              <a:avLst/>
              <a:gdLst/>
              <a:ahLst/>
              <a:cxnLst/>
              <a:rect l="l" t="t" r="r" b="b"/>
              <a:pathLst>
                <a:path w="974725" h="393700">
                  <a:moveTo>
                    <a:pt x="974718" y="393272"/>
                  </a:moveTo>
                  <a:lnTo>
                    <a:pt x="936891" y="378180"/>
                  </a:lnTo>
                  <a:lnTo>
                    <a:pt x="897436" y="362432"/>
                  </a:lnTo>
                  <a:lnTo>
                    <a:pt x="856473" y="346073"/>
                  </a:lnTo>
                  <a:lnTo>
                    <a:pt x="814125" y="329151"/>
                  </a:lnTo>
                  <a:lnTo>
                    <a:pt x="770513" y="311710"/>
                  </a:lnTo>
                  <a:lnTo>
                    <a:pt x="725759" y="293798"/>
                  </a:lnTo>
                  <a:lnTo>
                    <a:pt x="679983" y="275460"/>
                  </a:lnTo>
                  <a:lnTo>
                    <a:pt x="633309" y="256743"/>
                  </a:lnTo>
                  <a:lnTo>
                    <a:pt x="585856" y="237694"/>
                  </a:lnTo>
                  <a:lnTo>
                    <a:pt x="537747" y="218358"/>
                  </a:lnTo>
                  <a:lnTo>
                    <a:pt x="489104" y="198783"/>
                  </a:lnTo>
                  <a:lnTo>
                    <a:pt x="440047" y="179013"/>
                  </a:lnTo>
                  <a:lnTo>
                    <a:pt x="390699" y="159096"/>
                  </a:lnTo>
                  <a:lnTo>
                    <a:pt x="341180" y="139077"/>
                  </a:lnTo>
                  <a:lnTo>
                    <a:pt x="291614" y="119004"/>
                  </a:lnTo>
                  <a:lnTo>
                    <a:pt x="242120" y="98921"/>
                  </a:lnTo>
                  <a:lnTo>
                    <a:pt x="192820" y="78877"/>
                  </a:lnTo>
                  <a:lnTo>
                    <a:pt x="143837" y="58916"/>
                  </a:lnTo>
                  <a:lnTo>
                    <a:pt x="95292" y="39085"/>
                  </a:lnTo>
                  <a:lnTo>
                    <a:pt x="47305" y="19431"/>
                  </a:lnTo>
                  <a:lnTo>
                    <a:pt x="0" y="0"/>
                  </a:lnTo>
                </a:path>
              </a:pathLst>
            </a:custGeom>
            <a:ln w="32777">
              <a:solidFill>
                <a:srgbClr val="003776"/>
              </a:solidFill>
            </a:ln>
          </p:spPr>
          <p:txBody>
            <a:bodyPr wrap="square" lIns="0" tIns="0" rIns="0" bIns="0" rtlCol="0"/>
            <a:lstStyle/>
            <a:p>
              <a:endParaRPr/>
            </a:p>
          </p:txBody>
        </p:sp>
        <p:pic>
          <p:nvPicPr>
            <p:cNvPr id="33" name="object 33"/>
            <p:cNvPicPr/>
            <p:nvPr/>
          </p:nvPicPr>
          <p:blipFill>
            <a:blip r:embed="rId12" cstate="print"/>
            <a:stretch>
              <a:fillRect/>
            </a:stretch>
          </p:blipFill>
          <p:spPr>
            <a:xfrm>
              <a:off x="7026973" y="4334091"/>
              <a:ext cx="157247" cy="116233"/>
            </a:xfrm>
            <a:prstGeom prst="rect">
              <a:avLst/>
            </a:prstGeom>
          </p:spPr>
        </p:pic>
        <p:sp>
          <p:nvSpPr>
            <p:cNvPr id="34" name="object 34"/>
            <p:cNvSpPr/>
            <p:nvPr/>
          </p:nvSpPr>
          <p:spPr>
            <a:xfrm>
              <a:off x="5815072" y="4302848"/>
              <a:ext cx="1289685" cy="1506220"/>
            </a:xfrm>
            <a:custGeom>
              <a:avLst/>
              <a:gdLst/>
              <a:ahLst/>
              <a:cxnLst/>
              <a:rect l="l" t="t" r="r" b="b"/>
              <a:pathLst>
                <a:path w="1289684" h="1506220">
                  <a:moveTo>
                    <a:pt x="1289323" y="1506167"/>
                  </a:moveTo>
                  <a:lnTo>
                    <a:pt x="1263563" y="1477487"/>
                  </a:lnTo>
                  <a:lnTo>
                    <a:pt x="1236847" y="1447703"/>
                  </a:lnTo>
                  <a:lnTo>
                    <a:pt x="1209223" y="1416863"/>
                  </a:lnTo>
                  <a:lnTo>
                    <a:pt x="1180736" y="1385013"/>
                  </a:lnTo>
                  <a:lnTo>
                    <a:pt x="1151432" y="1352201"/>
                  </a:lnTo>
                  <a:lnTo>
                    <a:pt x="1121359" y="1318473"/>
                  </a:lnTo>
                  <a:lnTo>
                    <a:pt x="1090562" y="1283876"/>
                  </a:lnTo>
                  <a:lnTo>
                    <a:pt x="1059087" y="1248459"/>
                  </a:lnTo>
                  <a:lnTo>
                    <a:pt x="1026982" y="1212267"/>
                  </a:lnTo>
                  <a:lnTo>
                    <a:pt x="994291" y="1175348"/>
                  </a:lnTo>
                  <a:lnTo>
                    <a:pt x="961062" y="1137749"/>
                  </a:lnTo>
                  <a:lnTo>
                    <a:pt x="927341" y="1099517"/>
                  </a:lnTo>
                  <a:lnTo>
                    <a:pt x="893174" y="1060699"/>
                  </a:lnTo>
                  <a:lnTo>
                    <a:pt x="858607" y="1021342"/>
                  </a:lnTo>
                  <a:lnTo>
                    <a:pt x="823687" y="981493"/>
                  </a:lnTo>
                  <a:lnTo>
                    <a:pt x="788460" y="941200"/>
                  </a:lnTo>
                  <a:lnTo>
                    <a:pt x="752972" y="900509"/>
                  </a:lnTo>
                  <a:lnTo>
                    <a:pt x="717270" y="859467"/>
                  </a:lnTo>
                  <a:lnTo>
                    <a:pt x="681400" y="818122"/>
                  </a:lnTo>
                  <a:lnTo>
                    <a:pt x="645408" y="776521"/>
                  </a:lnTo>
                  <a:lnTo>
                    <a:pt x="609340" y="734711"/>
                  </a:lnTo>
                  <a:lnTo>
                    <a:pt x="573244" y="692738"/>
                  </a:lnTo>
                  <a:lnTo>
                    <a:pt x="537164" y="650650"/>
                  </a:lnTo>
                  <a:lnTo>
                    <a:pt x="501148" y="608494"/>
                  </a:lnTo>
                  <a:lnTo>
                    <a:pt x="465241" y="566317"/>
                  </a:lnTo>
                  <a:lnTo>
                    <a:pt x="429491" y="524166"/>
                  </a:lnTo>
                  <a:lnTo>
                    <a:pt x="393943" y="482088"/>
                  </a:lnTo>
                  <a:lnTo>
                    <a:pt x="358643" y="440131"/>
                  </a:lnTo>
                  <a:lnTo>
                    <a:pt x="323639" y="398341"/>
                  </a:lnTo>
                  <a:lnTo>
                    <a:pt x="288975" y="356765"/>
                  </a:lnTo>
                  <a:lnTo>
                    <a:pt x="254699" y="315451"/>
                  </a:lnTo>
                  <a:lnTo>
                    <a:pt x="220857" y="274445"/>
                  </a:lnTo>
                  <a:lnTo>
                    <a:pt x="187495" y="233795"/>
                  </a:lnTo>
                  <a:lnTo>
                    <a:pt x="154660" y="193548"/>
                  </a:lnTo>
                  <a:lnTo>
                    <a:pt x="122397" y="153750"/>
                  </a:lnTo>
                  <a:lnTo>
                    <a:pt x="90753" y="114449"/>
                  </a:lnTo>
                  <a:lnTo>
                    <a:pt x="59775" y="75693"/>
                  </a:lnTo>
                  <a:lnTo>
                    <a:pt x="29508" y="37527"/>
                  </a:lnTo>
                  <a:lnTo>
                    <a:pt x="0" y="0"/>
                  </a:lnTo>
                </a:path>
              </a:pathLst>
            </a:custGeom>
            <a:ln w="32771">
              <a:solidFill>
                <a:srgbClr val="FF9200"/>
              </a:solidFill>
            </a:ln>
          </p:spPr>
          <p:txBody>
            <a:bodyPr wrap="square" lIns="0" tIns="0" rIns="0" bIns="0" rtlCol="0"/>
            <a:lstStyle/>
            <a:p>
              <a:endParaRPr/>
            </a:p>
          </p:txBody>
        </p:sp>
        <p:pic>
          <p:nvPicPr>
            <p:cNvPr id="35" name="object 35"/>
            <p:cNvPicPr/>
            <p:nvPr/>
          </p:nvPicPr>
          <p:blipFill>
            <a:blip r:embed="rId13" cstate="print"/>
            <a:stretch>
              <a:fillRect/>
            </a:stretch>
          </p:blipFill>
          <p:spPr>
            <a:xfrm>
              <a:off x="7058968" y="5765712"/>
              <a:ext cx="142505" cy="148798"/>
            </a:xfrm>
            <a:prstGeom prst="rect">
              <a:avLst/>
            </a:prstGeom>
          </p:spPr>
        </p:pic>
        <p:sp>
          <p:nvSpPr>
            <p:cNvPr id="36" name="object 36"/>
            <p:cNvSpPr/>
            <p:nvPr/>
          </p:nvSpPr>
          <p:spPr>
            <a:xfrm>
              <a:off x="8007042" y="1514110"/>
              <a:ext cx="1226820" cy="1530350"/>
            </a:xfrm>
            <a:custGeom>
              <a:avLst/>
              <a:gdLst/>
              <a:ahLst/>
              <a:cxnLst/>
              <a:rect l="l" t="t" r="r" b="b"/>
              <a:pathLst>
                <a:path w="1226820" h="1530350">
                  <a:moveTo>
                    <a:pt x="1226205" y="1530047"/>
                  </a:moveTo>
                  <a:lnTo>
                    <a:pt x="1193500" y="1489258"/>
                  </a:lnTo>
                  <a:lnTo>
                    <a:pt x="1160313" y="1447868"/>
                  </a:lnTo>
                  <a:lnTo>
                    <a:pt x="1126687" y="1405933"/>
                  </a:lnTo>
                  <a:lnTo>
                    <a:pt x="1092669" y="1363507"/>
                  </a:lnTo>
                  <a:lnTo>
                    <a:pt x="1058301" y="1320646"/>
                  </a:lnTo>
                  <a:lnTo>
                    <a:pt x="1023629" y="1277406"/>
                  </a:lnTo>
                  <a:lnTo>
                    <a:pt x="988698" y="1233842"/>
                  </a:lnTo>
                  <a:lnTo>
                    <a:pt x="953551" y="1190009"/>
                  </a:lnTo>
                  <a:lnTo>
                    <a:pt x="918233" y="1145963"/>
                  </a:lnTo>
                  <a:lnTo>
                    <a:pt x="882789" y="1101759"/>
                  </a:lnTo>
                  <a:lnTo>
                    <a:pt x="847263" y="1057452"/>
                  </a:lnTo>
                  <a:lnTo>
                    <a:pt x="811700" y="1013098"/>
                  </a:lnTo>
                  <a:lnTo>
                    <a:pt x="776144" y="968752"/>
                  </a:lnTo>
                  <a:lnTo>
                    <a:pt x="740640" y="924470"/>
                  </a:lnTo>
                  <a:lnTo>
                    <a:pt x="705232" y="880306"/>
                  </a:lnTo>
                  <a:lnTo>
                    <a:pt x="669964" y="836317"/>
                  </a:lnTo>
                  <a:lnTo>
                    <a:pt x="634882" y="792557"/>
                  </a:lnTo>
                  <a:lnTo>
                    <a:pt x="600029" y="749082"/>
                  </a:lnTo>
                  <a:lnTo>
                    <a:pt x="565451" y="705948"/>
                  </a:lnTo>
                  <a:lnTo>
                    <a:pt x="531191" y="663209"/>
                  </a:lnTo>
                  <a:lnTo>
                    <a:pt x="497295" y="620921"/>
                  </a:lnTo>
                  <a:lnTo>
                    <a:pt x="463806" y="579140"/>
                  </a:lnTo>
                  <a:lnTo>
                    <a:pt x="430770" y="537921"/>
                  </a:lnTo>
                  <a:lnTo>
                    <a:pt x="398230" y="497318"/>
                  </a:lnTo>
                  <a:lnTo>
                    <a:pt x="366231" y="457389"/>
                  </a:lnTo>
                  <a:lnTo>
                    <a:pt x="334819" y="418187"/>
                  </a:lnTo>
                  <a:lnTo>
                    <a:pt x="304036" y="379769"/>
                  </a:lnTo>
                  <a:lnTo>
                    <a:pt x="273928" y="342189"/>
                  </a:lnTo>
                  <a:lnTo>
                    <a:pt x="244539" y="305503"/>
                  </a:lnTo>
                  <a:lnTo>
                    <a:pt x="215914" y="269767"/>
                  </a:lnTo>
                  <a:lnTo>
                    <a:pt x="188098" y="235035"/>
                  </a:lnTo>
                  <a:lnTo>
                    <a:pt x="161133" y="201364"/>
                  </a:lnTo>
                  <a:lnTo>
                    <a:pt x="135067" y="168808"/>
                  </a:lnTo>
                  <a:lnTo>
                    <a:pt x="109942" y="137423"/>
                  </a:lnTo>
                  <a:lnTo>
                    <a:pt x="85803" y="107264"/>
                  </a:lnTo>
                  <a:lnTo>
                    <a:pt x="40662" y="50847"/>
                  </a:lnTo>
                  <a:lnTo>
                    <a:pt x="19748" y="24700"/>
                  </a:lnTo>
                  <a:lnTo>
                    <a:pt x="0" y="0"/>
                  </a:lnTo>
                </a:path>
              </a:pathLst>
            </a:custGeom>
            <a:ln w="32771">
              <a:solidFill>
                <a:srgbClr val="300067"/>
              </a:solidFill>
            </a:ln>
          </p:spPr>
          <p:txBody>
            <a:bodyPr wrap="square" lIns="0" tIns="0" rIns="0" bIns="0" rtlCol="0"/>
            <a:lstStyle/>
            <a:p>
              <a:endParaRPr/>
            </a:p>
          </p:txBody>
        </p:sp>
        <p:pic>
          <p:nvPicPr>
            <p:cNvPr id="37" name="object 37"/>
            <p:cNvPicPr/>
            <p:nvPr/>
          </p:nvPicPr>
          <p:blipFill>
            <a:blip r:embed="rId14" cstate="print"/>
            <a:stretch>
              <a:fillRect/>
            </a:stretch>
          </p:blipFill>
          <p:spPr>
            <a:xfrm>
              <a:off x="9187056" y="3002646"/>
              <a:ext cx="138793" cy="150645"/>
            </a:xfrm>
            <a:prstGeom prst="rect">
              <a:avLst/>
            </a:prstGeom>
          </p:spPr>
        </p:pic>
        <p:sp>
          <p:nvSpPr>
            <p:cNvPr id="38" name="object 38"/>
            <p:cNvSpPr/>
            <p:nvPr/>
          </p:nvSpPr>
          <p:spPr>
            <a:xfrm>
              <a:off x="8007042" y="2984293"/>
              <a:ext cx="969644" cy="402590"/>
            </a:xfrm>
            <a:custGeom>
              <a:avLst/>
              <a:gdLst/>
              <a:ahLst/>
              <a:cxnLst/>
              <a:rect l="l" t="t" r="r" b="b"/>
              <a:pathLst>
                <a:path w="969645" h="402589">
                  <a:moveTo>
                    <a:pt x="969040" y="402339"/>
                  </a:moveTo>
                  <a:lnTo>
                    <a:pt x="916188" y="380489"/>
                  </a:lnTo>
                  <a:lnTo>
                    <a:pt x="863063" y="358523"/>
                  </a:lnTo>
                  <a:lnTo>
                    <a:pt x="809815" y="336500"/>
                  </a:lnTo>
                  <a:lnTo>
                    <a:pt x="756591" y="314481"/>
                  </a:lnTo>
                  <a:lnTo>
                    <a:pt x="703542" y="292528"/>
                  </a:lnTo>
                  <a:lnTo>
                    <a:pt x="650815" y="270702"/>
                  </a:lnTo>
                  <a:lnTo>
                    <a:pt x="598561" y="249064"/>
                  </a:lnTo>
                  <a:lnTo>
                    <a:pt x="546927" y="227674"/>
                  </a:lnTo>
                  <a:lnTo>
                    <a:pt x="496064" y="206594"/>
                  </a:lnTo>
                  <a:lnTo>
                    <a:pt x="446119" y="185885"/>
                  </a:lnTo>
                  <a:lnTo>
                    <a:pt x="397243" y="165607"/>
                  </a:lnTo>
                  <a:lnTo>
                    <a:pt x="349584" y="145823"/>
                  </a:lnTo>
                  <a:lnTo>
                    <a:pt x="303290" y="126592"/>
                  </a:lnTo>
                  <a:lnTo>
                    <a:pt x="258512" y="107975"/>
                  </a:lnTo>
                  <a:lnTo>
                    <a:pt x="215398" y="90035"/>
                  </a:lnTo>
                  <a:lnTo>
                    <a:pt x="174096" y="72831"/>
                  </a:lnTo>
                  <a:lnTo>
                    <a:pt x="134757" y="56425"/>
                  </a:lnTo>
                  <a:lnTo>
                    <a:pt x="97529" y="40878"/>
                  </a:lnTo>
                  <a:lnTo>
                    <a:pt x="30001" y="12604"/>
                  </a:lnTo>
                  <a:lnTo>
                    <a:pt x="0" y="0"/>
                  </a:lnTo>
                </a:path>
              </a:pathLst>
            </a:custGeom>
            <a:ln w="32777">
              <a:solidFill>
                <a:srgbClr val="B0001C"/>
              </a:solidFill>
            </a:ln>
          </p:spPr>
          <p:txBody>
            <a:bodyPr wrap="square" lIns="0" tIns="0" rIns="0" bIns="0" rtlCol="0"/>
            <a:lstStyle/>
            <a:p>
              <a:endParaRPr/>
            </a:p>
          </p:txBody>
        </p:sp>
        <p:pic>
          <p:nvPicPr>
            <p:cNvPr id="39" name="object 39"/>
            <p:cNvPicPr/>
            <p:nvPr/>
          </p:nvPicPr>
          <p:blipFill>
            <a:blip r:embed="rId15" cstate="print"/>
            <a:stretch>
              <a:fillRect/>
            </a:stretch>
          </p:blipFill>
          <p:spPr>
            <a:xfrm>
              <a:off x="8943759" y="3332121"/>
              <a:ext cx="156592" cy="117653"/>
            </a:xfrm>
            <a:prstGeom prst="rect">
              <a:avLst/>
            </a:prstGeom>
          </p:spPr>
        </p:pic>
        <p:sp>
          <p:nvSpPr>
            <p:cNvPr id="40" name="object 40"/>
            <p:cNvSpPr/>
            <p:nvPr/>
          </p:nvSpPr>
          <p:spPr>
            <a:xfrm>
              <a:off x="8007042" y="4065137"/>
              <a:ext cx="977265" cy="407670"/>
            </a:xfrm>
            <a:custGeom>
              <a:avLst/>
              <a:gdLst/>
              <a:ahLst/>
              <a:cxnLst/>
              <a:rect l="l" t="t" r="r" b="b"/>
              <a:pathLst>
                <a:path w="977265" h="407670">
                  <a:moveTo>
                    <a:pt x="977230" y="0"/>
                  </a:moveTo>
                  <a:lnTo>
                    <a:pt x="924122" y="23126"/>
                  </a:lnTo>
                  <a:lnTo>
                    <a:pt x="870702" y="46325"/>
                  </a:lnTo>
                  <a:lnTo>
                    <a:pt x="817121" y="69528"/>
                  </a:lnTo>
                  <a:lnTo>
                    <a:pt x="763534" y="92664"/>
                  </a:lnTo>
                  <a:lnTo>
                    <a:pt x="710093" y="115662"/>
                  </a:lnTo>
                  <a:lnTo>
                    <a:pt x="656952" y="138451"/>
                  </a:lnTo>
                  <a:lnTo>
                    <a:pt x="604263" y="160962"/>
                  </a:lnTo>
                  <a:lnTo>
                    <a:pt x="552181" y="183123"/>
                  </a:lnTo>
                  <a:lnTo>
                    <a:pt x="500858" y="204865"/>
                  </a:lnTo>
                  <a:lnTo>
                    <a:pt x="450448" y="226117"/>
                  </a:lnTo>
                  <a:lnTo>
                    <a:pt x="401104" y="246807"/>
                  </a:lnTo>
                  <a:lnTo>
                    <a:pt x="352979" y="266867"/>
                  </a:lnTo>
                  <a:lnTo>
                    <a:pt x="306226" y="286224"/>
                  </a:lnTo>
                  <a:lnTo>
                    <a:pt x="260999" y="304810"/>
                  </a:lnTo>
                  <a:lnTo>
                    <a:pt x="217451" y="322553"/>
                  </a:lnTo>
                  <a:lnTo>
                    <a:pt x="175735" y="339382"/>
                  </a:lnTo>
                  <a:lnTo>
                    <a:pt x="136004" y="355228"/>
                  </a:lnTo>
                  <a:lnTo>
                    <a:pt x="98412" y="370019"/>
                  </a:lnTo>
                  <a:lnTo>
                    <a:pt x="30257" y="396158"/>
                  </a:lnTo>
                  <a:lnTo>
                    <a:pt x="0" y="407364"/>
                  </a:lnTo>
                </a:path>
              </a:pathLst>
            </a:custGeom>
            <a:ln w="32777">
              <a:solidFill>
                <a:srgbClr val="003776"/>
              </a:solidFill>
            </a:ln>
          </p:spPr>
          <p:txBody>
            <a:bodyPr wrap="square" lIns="0" tIns="0" rIns="0" bIns="0" rtlCol="0"/>
            <a:lstStyle/>
            <a:p>
              <a:endParaRPr/>
            </a:p>
          </p:txBody>
        </p:sp>
        <p:pic>
          <p:nvPicPr>
            <p:cNvPr id="41" name="object 41"/>
            <p:cNvPicPr/>
            <p:nvPr/>
          </p:nvPicPr>
          <p:blipFill>
            <a:blip r:embed="rId16" cstate="print"/>
            <a:stretch>
              <a:fillRect/>
            </a:stretch>
          </p:blipFill>
          <p:spPr>
            <a:xfrm>
              <a:off x="8951185" y="3999591"/>
              <a:ext cx="156701" cy="119074"/>
            </a:xfrm>
            <a:prstGeom prst="rect">
              <a:avLst/>
            </a:prstGeom>
          </p:spPr>
        </p:pic>
        <p:sp>
          <p:nvSpPr>
            <p:cNvPr id="42" name="object 42"/>
            <p:cNvSpPr/>
            <p:nvPr/>
          </p:nvSpPr>
          <p:spPr>
            <a:xfrm>
              <a:off x="8007042" y="4401166"/>
              <a:ext cx="1242695" cy="1567180"/>
            </a:xfrm>
            <a:custGeom>
              <a:avLst/>
              <a:gdLst/>
              <a:ahLst/>
              <a:cxnLst/>
              <a:rect l="l" t="t" r="r" b="b"/>
              <a:pathLst>
                <a:path w="1242695" h="1567179">
                  <a:moveTo>
                    <a:pt x="1242585" y="0"/>
                  </a:moveTo>
                  <a:lnTo>
                    <a:pt x="1209737" y="42756"/>
                  </a:lnTo>
                  <a:lnTo>
                    <a:pt x="1176372" y="86146"/>
                  </a:lnTo>
                  <a:lnTo>
                    <a:pt x="1142537" y="130107"/>
                  </a:lnTo>
                  <a:lnTo>
                    <a:pt x="1108279" y="174576"/>
                  </a:lnTo>
                  <a:lnTo>
                    <a:pt x="1073642" y="219491"/>
                  </a:lnTo>
                  <a:lnTo>
                    <a:pt x="1038674" y="264790"/>
                  </a:lnTo>
                  <a:lnTo>
                    <a:pt x="1003419" y="310410"/>
                  </a:lnTo>
                  <a:lnTo>
                    <a:pt x="967925" y="356289"/>
                  </a:lnTo>
                  <a:lnTo>
                    <a:pt x="932238" y="402365"/>
                  </a:lnTo>
                  <a:lnTo>
                    <a:pt x="896402" y="448575"/>
                  </a:lnTo>
                  <a:lnTo>
                    <a:pt x="860466" y="494856"/>
                  </a:lnTo>
                  <a:lnTo>
                    <a:pt x="824473" y="541148"/>
                  </a:lnTo>
                  <a:lnTo>
                    <a:pt x="788471" y="587386"/>
                  </a:lnTo>
                  <a:lnTo>
                    <a:pt x="752506" y="633510"/>
                  </a:lnTo>
                  <a:lnTo>
                    <a:pt x="716624" y="679456"/>
                  </a:lnTo>
                  <a:lnTo>
                    <a:pt x="680870" y="725162"/>
                  </a:lnTo>
                  <a:lnTo>
                    <a:pt x="645291" y="770566"/>
                  </a:lnTo>
                  <a:lnTo>
                    <a:pt x="609933" y="815606"/>
                  </a:lnTo>
                  <a:lnTo>
                    <a:pt x="574842" y="860219"/>
                  </a:lnTo>
                  <a:lnTo>
                    <a:pt x="540063" y="904342"/>
                  </a:lnTo>
                  <a:lnTo>
                    <a:pt x="505644" y="947914"/>
                  </a:lnTo>
                  <a:lnTo>
                    <a:pt x="471630" y="990872"/>
                  </a:lnTo>
                  <a:lnTo>
                    <a:pt x="438067" y="1033154"/>
                  </a:lnTo>
                  <a:lnTo>
                    <a:pt x="405001" y="1074697"/>
                  </a:lnTo>
                  <a:lnTo>
                    <a:pt x="372479" y="1115440"/>
                  </a:lnTo>
                  <a:lnTo>
                    <a:pt x="340546" y="1155319"/>
                  </a:lnTo>
                  <a:lnTo>
                    <a:pt x="309248" y="1194272"/>
                  </a:lnTo>
                  <a:lnTo>
                    <a:pt x="278631" y="1232237"/>
                  </a:lnTo>
                  <a:lnTo>
                    <a:pt x="248742" y="1269152"/>
                  </a:lnTo>
                  <a:lnTo>
                    <a:pt x="219627" y="1304955"/>
                  </a:lnTo>
                  <a:lnTo>
                    <a:pt x="191331" y="1339582"/>
                  </a:lnTo>
                  <a:lnTo>
                    <a:pt x="163901" y="1372972"/>
                  </a:lnTo>
                  <a:lnTo>
                    <a:pt x="137383" y="1405062"/>
                  </a:lnTo>
                  <a:lnTo>
                    <a:pt x="111823" y="1435790"/>
                  </a:lnTo>
                  <a:lnTo>
                    <a:pt x="87266" y="1465094"/>
                  </a:lnTo>
                  <a:lnTo>
                    <a:pt x="41349" y="1519179"/>
                  </a:lnTo>
                  <a:lnTo>
                    <a:pt x="20080" y="1543836"/>
                  </a:lnTo>
                  <a:lnTo>
                    <a:pt x="0" y="1566818"/>
                  </a:lnTo>
                </a:path>
              </a:pathLst>
            </a:custGeom>
            <a:ln w="32771">
              <a:solidFill>
                <a:srgbClr val="FF9200"/>
              </a:solidFill>
            </a:ln>
          </p:spPr>
          <p:txBody>
            <a:bodyPr wrap="square" lIns="0" tIns="0" rIns="0" bIns="0" rtlCol="0"/>
            <a:lstStyle/>
            <a:p>
              <a:endParaRPr/>
            </a:p>
          </p:txBody>
        </p:sp>
        <p:pic>
          <p:nvPicPr>
            <p:cNvPr id="43" name="object 43"/>
            <p:cNvPicPr/>
            <p:nvPr/>
          </p:nvPicPr>
          <p:blipFill>
            <a:blip r:embed="rId17" cstate="print"/>
            <a:stretch>
              <a:fillRect/>
            </a:stretch>
          </p:blipFill>
          <p:spPr>
            <a:xfrm>
              <a:off x="9202890" y="4290504"/>
              <a:ext cx="136936" cy="151519"/>
            </a:xfrm>
            <a:prstGeom prst="rect">
              <a:avLst/>
            </a:prstGeom>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409700"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CCE8CF"/>
                </a:solidFill>
                <a:latin typeface="Microsoft YaHei"/>
                <a:cs typeface="Microsoft YaHei"/>
              </a:rPr>
              <a:t>Hadoop</a:t>
            </a:r>
            <a:r>
              <a:rPr sz="1800" b="1" spc="-25" dirty="0">
                <a:solidFill>
                  <a:srgbClr val="CCE8CF"/>
                </a:solidFill>
                <a:latin typeface="Microsoft YaHei"/>
                <a:cs typeface="Microsoft YaHei"/>
              </a:rPr>
              <a:t>生态</a:t>
            </a:r>
            <a:endParaRPr sz="1800">
              <a:latin typeface="Microsoft YaHei"/>
              <a:cs typeface="Microsoft YaHei"/>
            </a:endParaRPr>
          </a:p>
        </p:txBody>
      </p:sp>
      <p:graphicFrame>
        <p:nvGraphicFramePr>
          <p:cNvPr id="4" name="object 4"/>
          <p:cNvGraphicFramePr>
            <a:graphicFrameLocks noGrp="1"/>
          </p:cNvGraphicFramePr>
          <p:nvPr/>
        </p:nvGraphicFramePr>
        <p:xfrm>
          <a:off x="6504670" y="2256535"/>
          <a:ext cx="725805" cy="1208405"/>
        </p:xfrm>
        <a:graphic>
          <a:graphicData uri="http://schemas.openxmlformats.org/drawingml/2006/table">
            <a:tbl>
              <a:tblPr firstRow="1" bandRow="1">
                <a:tableStyleId>{2D5ABB26-0587-4C30-8999-92F81FD0307C}</a:tableStyleId>
              </a:tblPr>
              <a:tblGrid>
                <a:gridCol w="241935">
                  <a:extLst>
                    <a:ext uri="{9D8B030D-6E8A-4147-A177-3AD203B41FA5}">
                      <a16:colId xmlns:a16="http://schemas.microsoft.com/office/drawing/2014/main" val="20000"/>
                    </a:ext>
                  </a:extLst>
                </a:gridCol>
                <a:gridCol w="241935">
                  <a:extLst>
                    <a:ext uri="{9D8B030D-6E8A-4147-A177-3AD203B41FA5}">
                      <a16:colId xmlns:a16="http://schemas.microsoft.com/office/drawing/2014/main" val="20001"/>
                    </a:ext>
                  </a:extLst>
                </a:gridCol>
                <a:gridCol w="241935">
                  <a:extLst>
                    <a:ext uri="{9D8B030D-6E8A-4147-A177-3AD203B41FA5}">
                      <a16:colId xmlns:a16="http://schemas.microsoft.com/office/drawing/2014/main" val="20002"/>
                    </a:ext>
                  </a:extLst>
                </a:gridCol>
              </a:tblGrid>
              <a:tr h="1208405">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BEBE"/>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BEBE"/>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BEBE"/>
                    </a:solidFill>
                  </a:tcPr>
                </a:tc>
                <a:extLst>
                  <a:ext uri="{0D108BD9-81ED-4DB2-BD59-A6C34878D82A}">
                    <a16:rowId xmlns:a16="http://schemas.microsoft.com/office/drawing/2014/main" val="10000"/>
                  </a:ext>
                </a:extLst>
              </a:tr>
            </a:tbl>
          </a:graphicData>
        </a:graphic>
      </p:graphicFrame>
      <p:graphicFrame>
        <p:nvGraphicFramePr>
          <p:cNvPr id="5" name="object 5"/>
          <p:cNvGraphicFramePr>
            <a:graphicFrameLocks noGrp="1"/>
          </p:cNvGraphicFramePr>
          <p:nvPr/>
        </p:nvGraphicFramePr>
        <p:xfrm>
          <a:off x="6504670" y="802961"/>
          <a:ext cx="725805" cy="1208405"/>
        </p:xfrm>
        <a:graphic>
          <a:graphicData uri="http://schemas.openxmlformats.org/drawingml/2006/table">
            <a:tbl>
              <a:tblPr firstRow="1" bandRow="1">
                <a:tableStyleId>{2D5ABB26-0587-4C30-8999-92F81FD0307C}</a:tableStyleId>
              </a:tblPr>
              <a:tblGrid>
                <a:gridCol w="241935">
                  <a:extLst>
                    <a:ext uri="{9D8B030D-6E8A-4147-A177-3AD203B41FA5}">
                      <a16:colId xmlns:a16="http://schemas.microsoft.com/office/drawing/2014/main" val="20000"/>
                    </a:ext>
                  </a:extLst>
                </a:gridCol>
                <a:gridCol w="241935">
                  <a:extLst>
                    <a:ext uri="{9D8B030D-6E8A-4147-A177-3AD203B41FA5}">
                      <a16:colId xmlns:a16="http://schemas.microsoft.com/office/drawing/2014/main" val="20001"/>
                    </a:ext>
                  </a:extLst>
                </a:gridCol>
                <a:gridCol w="241935">
                  <a:extLst>
                    <a:ext uri="{9D8B030D-6E8A-4147-A177-3AD203B41FA5}">
                      <a16:colId xmlns:a16="http://schemas.microsoft.com/office/drawing/2014/main" val="20002"/>
                    </a:ext>
                  </a:extLst>
                </a:gridCol>
              </a:tblGrid>
              <a:tr h="1208405">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BEFF"/>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BEFF"/>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BEFF"/>
                    </a:solidFill>
                  </a:tcPr>
                </a:tc>
                <a:extLst>
                  <a:ext uri="{0D108BD9-81ED-4DB2-BD59-A6C34878D82A}">
                    <a16:rowId xmlns:a16="http://schemas.microsoft.com/office/drawing/2014/main" val="10000"/>
                  </a:ext>
                </a:extLst>
              </a:tr>
            </a:tbl>
          </a:graphicData>
        </a:graphic>
      </p:graphicFrame>
      <p:graphicFrame>
        <p:nvGraphicFramePr>
          <p:cNvPr id="6" name="object 6"/>
          <p:cNvGraphicFramePr>
            <a:graphicFrameLocks noGrp="1"/>
          </p:cNvGraphicFramePr>
          <p:nvPr/>
        </p:nvGraphicFramePr>
        <p:xfrm>
          <a:off x="6504670" y="3710211"/>
          <a:ext cx="725805" cy="1208405"/>
        </p:xfrm>
        <a:graphic>
          <a:graphicData uri="http://schemas.openxmlformats.org/drawingml/2006/table">
            <a:tbl>
              <a:tblPr firstRow="1" bandRow="1">
                <a:tableStyleId>{2D5ABB26-0587-4C30-8999-92F81FD0307C}</a:tableStyleId>
              </a:tblPr>
              <a:tblGrid>
                <a:gridCol w="241935">
                  <a:extLst>
                    <a:ext uri="{9D8B030D-6E8A-4147-A177-3AD203B41FA5}">
                      <a16:colId xmlns:a16="http://schemas.microsoft.com/office/drawing/2014/main" val="20000"/>
                    </a:ext>
                  </a:extLst>
                </a:gridCol>
                <a:gridCol w="241935">
                  <a:extLst>
                    <a:ext uri="{9D8B030D-6E8A-4147-A177-3AD203B41FA5}">
                      <a16:colId xmlns:a16="http://schemas.microsoft.com/office/drawing/2014/main" val="20001"/>
                    </a:ext>
                  </a:extLst>
                </a:gridCol>
                <a:gridCol w="241935">
                  <a:extLst>
                    <a:ext uri="{9D8B030D-6E8A-4147-A177-3AD203B41FA5}">
                      <a16:colId xmlns:a16="http://schemas.microsoft.com/office/drawing/2014/main" val="20002"/>
                    </a:ext>
                  </a:extLst>
                </a:gridCol>
              </a:tblGrid>
              <a:tr h="1208405">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FFFF"/>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FFFF"/>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FFFF"/>
                    </a:solidFill>
                  </a:tcPr>
                </a:tc>
                <a:extLst>
                  <a:ext uri="{0D108BD9-81ED-4DB2-BD59-A6C34878D82A}">
                    <a16:rowId xmlns:a16="http://schemas.microsoft.com/office/drawing/2014/main" val="10000"/>
                  </a:ext>
                </a:extLst>
              </a:tr>
            </a:tbl>
          </a:graphicData>
        </a:graphic>
      </p:graphicFrame>
      <p:graphicFrame>
        <p:nvGraphicFramePr>
          <p:cNvPr id="7" name="object 7"/>
          <p:cNvGraphicFramePr>
            <a:graphicFrameLocks noGrp="1"/>
          </p:cNvGraphicFramePr>
          <p:nvPr/>
        </p:nvGraphicFramePr>
        <p:xfrm>
          <a:off x="6504670" y="5164592"/>
          <a:ext cx="725805" cy="1208405"/>
        </p:xfrm>
        <a:graphic>
          <a:graphicData uri="http://schemas.openxmlformats.org/drawingml/2006/table">
            <a:tbl>
              <a:tblPr firstRow="1" bandRow="1">
                <a:tableStyleId>{2D5ABB26-0587-4C30-8999-92F81FD0307C}</a:tableStyleId>
              </a:tblPr>
              <a:tblGrid>
                <a:gridCol w="241935">
                  <a:extLst>
                    <a:ext uri="{9D8B030D-6E8A-4147-A177-3AD203B41FA5}">
                      <a16:colId xmlns:a16="http://schemas.microsoft.com/office/drawing/2014/main" val="20000"/>
                    </a:ext>
                  </a:extLst>
                </a:gridCol>
                <a:gridCol w="241935">
                  <a:extLst>
                    <a:ext uri="{9D8B030D-6E8A-4147-A177-3AD203B41FA5}">
                      <a16:colId xmlns:a16="http://schemas.microsoft.com/office/drawing/2014/main" val="20001"/>
                    </a:ext>
                  </a:extLst>
                </a:gridCol>
                <a:gridCol w="241935">
                  <a:extLst>
                    <a:ext uri="{9D8B030D-6E8A-4147-A177-3AD203B41FA5}">
                      <a16:colId xmlns:a16="http://schemas.microsoft.com/office/drawing/2014/main" val="20002"/>
                    </a:ext>
                  </a:extLst>
                </a:gridCol>
              </a:tblGrid>
              <a:tr h="1208405">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BE"/>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BE"/>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BE"/>
                    </a:solidFill>
                  </a:tcPr>
                </a:tc>
                <a:extLst>
                  <a:ext uri="{0D108BD9-81ED-4DB2-BD59-A6C34878D82A}">
                    <a16:rowId xmlns:a16="http://schemas.microsoft.com/office/drawing/2014/main" val="10000"/>
                  </a:ext>
                </a:extLst>
              </a:tr>
            </a:tbl>
          </a:graphicData>
        </a:graphic>
      </p:graphicFrame>
      <p:graphicFrame>
        <p:nvGraphicFramePr>
          <p:cNvPr id="8" name="object 8"/>
          <p:cNvGraphicFramePr>
            <a:graphicFrameLocks noGrp="1"/>
          </p:cNvGraphicFramePr>
          <p:nvPr/>
        </p:nvGraphicFramePr>
        <p:xfrm>
          <a:off x="348177" y="2983424"/>
          <a:ext cx="3751575" cy="1208405"/>
        </p:xfrm>
        <a:graphic>
          <a:graphicData uri="http://schemas.openxmlformats.org/drawingml/2006/table">
            <a:tbl>
              <a:tblPr firstRow="1" bandRow="1">
                <a:tableStyleId>{2D5ABB26-0587-4C30-8999-92F81FD0307C}</a:tableStyleId>
              </a:tblPr>
              <a:tblGrid>
                <a:gridCol w="241935">
                  <a:extLst>
                    <a:ext uri="{9D8B030D-6E8A-4147-A177-3AD203B41FA5}">
                      <a16:colId xmlns:a16="http://schemas.microsoft.com/office/drawing/2014/main" val="20000"/>
                    </a:ext>
                  </a:extLst>
                </a:gridCol>
                <a:gridCol w="241935">
                  <a:extLst>
                    <a:ext uri="{9D8B030D-6E8A-4147-A177-3AD203B41FA5}">
                      <a16:colId xmlns:a16="http://schemas.microsoft.com/office/drawing/2014/main" val="20001"/>
                    </a:ext>
                  </a:extLst>
                </a:gridCol>
                <a:gridCol w="241935">
                  <a:extLst>
                    <a:ext uri="{9D8B030D-6E8A-4147-A177-3AD203B41FA5}">
                      <a16:colId xmlns:a16="http://schemas.microsoft.com/office/drawing/2014/main" val="20002"/>
                    </a:ext>
                  </a:extLst>
                </a:gridCol>
                <a:gridCol w="241934">
                  <a:extLst>
                    <a:ext uri="{9D8B030D-6E8A-4147-A177-3AD203B41FA5}">
                      <a16:colId xmlns:a16="http://schemas.microsoft.com/office/drawing/2014/main" val="20003"/>
                    </a:ext>
                  </a:extLst>
                </a:gridCol>
                <a:gridCol w="241934">
                  <a:extLst>
                    <a:ext uri="{9D8B030D-6E8A-4147-A177-3AD203B41FA5}">
                      <a16:colId xmlns:a16="http://schemas.microsoft.com/office/drawing/2014/main" val="20004"/>
                    </a:ext>
                  </a:extLst>
                </a:gridCol>
                <a:gridCol w="241934">
                  <a:extLst>
                    <a:ext uri="{9D8B030D-6E8A-4147-A177-3AD203B41FA5}">
                      <a16:colId xmlns:a16="http://schemas.microsoft.com/office/drawing/2014/main" val="20005"/>
                    </a:ext>
                  </a:extLst>
                </a:gridCol>
                <a:gridCol w="241934">
                  <a:extLst>
                    <a:ext uri="{9D8B030D-6E8A-4147-A177-3AD203B41FA5}">
                      <a16:colId xmlns:a16="http://schemas.microsoft.com/office/drawing/2014/main" val="20006"/>
                    </a:ext>
                  </a:extLst>
                </a:gridCol>
                <a:gridCol w="241935">
                  <a:extLst>
                    <a:ext uri="{9D8B030D-6E8A-4147-A177-3AD203B41FA5}">
                      <a16:colId xmlns:a16="http://schemas.microsoft.com/office/drawing/2014/main" val="20007"/>
                    </a:ext>
                  </a:extLst>
                </a:gridCol>
                <a:gridCol w="241935">
                  <a:extLst>
                    <a:ext uri="{9D8B030D-6E8A-4147-A177-3AD203B41FA5}">
                      <a16:colId xmlns:a16="http://schemas.microsoft.com/office/drawing/2014/main" val="20008"/>
                    </a:ext>
                  </a:extLst>
                </a:gridCol>
                <a:gridCol w="241935">
                  <a:extLst>
                    <a:ext uri="{9D8B030D-6E8A-4147-A177-3AD203B41FA5}">
                      <a16:colId xmlns:a16="http://schemas.microsoft.com/office/drawing/2014/main" val="20009"/>
                    </a:ext>
                  </a:extLst>
                </a:gridCol>
                <a:gridCol w="241935">
                  <a:extLst>
                    <a:ext uri="{9D8B030D-6E8A-4147-A177-3AD203B41FA5}">
                      <a16:colId xmlns:a16="http://schemas.microsoft.com/office/drawing/2014/main" val="20010"/>
                    </a:ext>
                  </a:extLst>
                </a:gridCol>
                <a:gridCol w="241935">
                  <a:extLst>
                    <a:ext uri="{9D8B030D-6E8A-4147-A177-3AD203B41FA5}">
                      <a16:colId xmlns:a16="http://schemas.microsoft.com/office/drawing/2014/main" val="20011"/>
                    </a:ext>
                  </a:extLst>
                </a:gridCol>
                <a:gridCol w="848359">
                  <a:extLst>
                    <a:ext uri="{9D8B030D-6E8A-4147-A177-3AD203B41FA5}">
                      <a16:colId xmlns:a16="http://schemas.microsoft.com/office/drawing/2014/main" val="20012"/>
                    </a:ext>
                  </a:extLst>
                </a:gridCol>
              </a:tblGrid>
              <a:tr h="608965">
                <a:tc rowSpan="2">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BEFF"/>
                    </a:solidFill>
                  </a:tcPr>
                </a:tc>
                <a:tc rowSpan="2">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BEBE"/>
                    </a:solidFill>
                  </a:tcPr>
                </a:tc>
                <a:tc rowSpan="2">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FFFF"/>
                    </a:solidFill>
                  </a:tcPr>
                </a:tc>
                <a:tc rowSpan="2">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BE"/>
                    </a:solidFill>
                  </a:tcPr>
                </a:tc>
                <a:tc rowSpan="2">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BEFF"/>
                    </a:solidFill>
                  </a:tcPr>
                </a:tc>
                <a:tc rowSpan="2">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BEBE"/>
                    </a:solidFill>
                  </a:tcPr>
                </a:tc>
                <a:tc rowSpan="2">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FFFF"/>
                    </a:solidFill>
                  </a:tcPr>
                </a:tc>
                <a:tc rowSpan="2">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BE"/>
                    </a:solidFill>
                  </a:tcPr>
                </a:tc>
                <a:tc rowSpan="2">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BEFF"/>
                    </a:solidFill>
                  </a:tcPr>
                </a:tc>
                <a:tc rowSpan="2">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BEBE"/>
                    </a:solidFill>
                  </a:tcPr>
                </a:tc>
                <a:tc rowSpan="2">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FFFF"/>
                    </a:solidFill>
                  </a:tcPr>
                </a:tc>
                <a:tc rowSpan="2">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BE"/>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B w="38100">
                      <a:solidFill>
                        <a:srgbClr val="000000"/>
                      </a:solidFill>
                      <a:prstDash val="solid"/>
                    </a:lnB>
                  </a:tcPr>
                </a:tc>
                <a:extLst>
                  <a:ext uri="{0D108BD9-81ED-4DB2-BD59-A6C34878D82A}">
                    <a16:rowId xmlns:a16="http://schemas.microsoft.com/office/drawing/2014/main" val="10000"/>
                  </a:ext>
                </a:extLst>
              </a:tr>
              <a:tr h="599440">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BEFF"/>
                    </a:solidFill>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BEBE"/>
                    </a:solidFill>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FFFF"/>
                    </a:solidFill>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BE"/>
                    </a:solidFill>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BEFF"/>
                    </a:solidFill>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BEBE"/>
                    </a:solidFill>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FFFF"/>
                    </a:solidFill>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BE"/>
                    </a:solidFill>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BEFF"/>
                    </a:solidFill>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BEBE"/>
                    </a:solidFill>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FFFF"/>
                    </a:solidFill>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BE"/>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T w="38100">
                      <a:solidFill>
                        <a:srgbClr val="000000"/>
                      </a:solidFill>
                      <a:prstDash val="solid"/>
                    </a:lnT>
                  </a:tcPr>
                </a:tc>
                <a:extLst>
                  <a:ext uri="{0D108BD9-81ED-4DB2-BD59-A6C34878D82A}">
                    <a16:rowId xmlns:a16="http://schemas.microsoft.com/office/drawing/2014/main" val="10001"/>
                  </a:ext>
                </a:extLst>
              </a:tr>
            </a:tbl>
          </a:graphicData>
        </a:graphic>
      </p:graphicFrame>
      <p:grpSp>
        <p:nvGrpSpPr>
          <p:cNvPr id="9" name="object 9"/>
          <p:cNvGrpSpPr/>
          <p:nvPr/>
        </p:nvGrpSpPr>
        <p:grpSpPr>
          <a:xfrm>
            <a:off x="4071410" y="1588139"/>
            <a:ext cx="2423160" cy="4031615"/>
            <a:chOff x="4071410" y="1588139"/>
            <a:chExt cx="2423160" cy="4031615"/>
          </a:xfrm>
        </p:grpSpPr>
        <p:sp>
          <p:nvSpPr>
            <p:cNvPr id="10" name="object 10"/>
            <p:cNvSpPr/>
            <p:nvPr/>
          </p:nvSpPr>
          <p:spPr>
            <a:xfrm>
              <a:off x="4277502" y="2988659"/>
              <a:ext cx="1207770" cy="1208405"/>
            </a:xfrm>
            <a:custGeom>
              <a:avLst/>
              <a:gdLst/>
              <a:ahLst/>
              <a:cxnLst/>
              <a:rect l="l" t="t" r="r" b="b"/>
              <a:pathLst>
                <a:path w="1207770" h="1208404">
                  <a:moveTo>
                    <a:pt x="626106" y="0"/>
                  </a:moveTo>
                  <a:lnTo>
                    <a:pt x="581928" y="0"/>
                  </a:lnTo>
                  <a:lnTo>
                    <a:pt x="537845" y="3207"/>
                  </a:lnTo>
                  <a:lnTo>
                    <a:pt x="494047" y="9623"/>
                  </a:lnTo>
                  <a:lnTo>
                    <a:pt x="450725" y="19247"/>
                  </a:lnTo>
                  <a:lnTo>
                    <a:pt x="408071" y="32079"/>
                  </a:lnTo>
                  <a:lnTo>
                    <a:pt x="366275" y="48118"/>
                  </a:lnTo>
                  <a:lnTo>
                    <a:pt x="325527" y="67366"/>
                  </a:lnTo>
                  <a:lnTo>
                    <a:pt x="286019" y="89822"/>
                  </a:lnTo>
                  <a:lnTo>
                    <a:pt x="247942" y="115485"/>
                  </a:lnTo>
                  <a:lnTo>
                    <a:pt x="211486" y="144356"/>
                  </a:lnTo>
                  <a:lnTo>
                    <a:pt x="176842" y="176436"/>
                  </a:lnTo>
                  <a:lnTo>
                    <a:pt x="144689" y="211180"/>
                  </a:lnTo>
                  <a:lnTo>
                    <a:pt x="115751" y="247720"/>
                  </a:lnTo>
                  <a:lnTo>
                    <a:pt x="90028" y="285866"/>
                  </a:lnTo>
                  <a:lnTo>
                    <a:pt x="67521" y="325430"/>
                  </a:lnTo>
                  <a:lnTo>
                    <a:pt x="48229" y="366222"/>
                  </a:lnTo>
                  <a:lnTo>
                    <a:pt x="32153" y="408053"/>
                  </a:lnTo>
                  <a:lnTo>
                    <a:pt x="19291" y="450734"/>
                  </a:lnTo>
                  <a:lnTo>
                    <a:pt x="9645" y="494077"/>
                  </a:lnTo>
                  <a:lnTo>
                    <a:pt x="3215" y="537892"/>
                  </a:lnTo>
                  <a:lnTo>
                    <a:pt x="0" y="581991"/>
                  </a:lnTo>
                  <a:lnTo>
                    <a:pt x="0" y="626185"/>
                  </a:lnTo>
                  <a:lnTo>
                    <a:pt x="3215" y="670283"/>
                  </a:lnTo>
                  <a:lnTo>
                    <a:pt x="9645" y="714099"/>
                  </a:lnTo>
                  <a:lnTo>
                    <a:pt x="19291" y="757442"/>
                  </a:lnTo>
                  <a:lnTo>
                    <a:pt x="32153" y="800123"/>
                  </a:lnTo>
                  <a:lnTo>
                    <a:pt x="48229" y="841954"/>
                  </a:lnTo>
                  <a:lnTo>
                    <a:pt x="67521" y="882746"/>
                  </a:lnTo>
                  <a:lnTo>
                    <a:pt x="90028" y="922310"/>
                  </a:lnTo>
                  <a:lnTo>
                    <a:pt x="115751" y="960456"/>
                  </a:lnTo>
                  <a:lnTo>
                    <a:pt x="144689" y="996996"/>
                  </a:lnTo>
                  <a:lnTo>
                    <a:pt x="176842" y="1031740"/>
                  </a:lnTo>
                  <a:lnTo>
                    <a:pt x="211486" y="1063806"/>
                  </a:lnTo>
                  <a:lnTo>
                    <a:pt x="247942" y="1092665"/>
                  </a:lnTo>
                  <a:lnTo>
                    <a:pt x="286019" y="1118317"/>
                  </a:lnTo>
                  <a:lnTo>
                    <a:pt x="325527" y="1140763"/>
                  </a:lnTo>
                  <a:lnTo>
                    <a:pt x="366275" y="1160003"/>
                  </a:lnTo>
                  <a:lnTo>
                    <a:pt x="408071" y="1176036"/>
                  </a:lnTo>
                  <a:lnTo>
                    <a:pt x="450725" y="1188862"/>
                  </a:lnTo>
                  <a:lnTo>
                    <a:pt x="494047" y="1198481"/>
                  </a:lnTo>
                  <a:lnTo>
                    <a:pt x="537845" y="1204895"/>
                  </a:lnTo>
                  <a:lnTo>
                    <a:pt x="581928" y="1208101"/>
                  </a:lnTo>
                  <a:lnTo>
                    <a:pt x="626106" y="1208101"/>
                  </a:lnTo>
                  <a:lnTo>
                    <a:pt x="670188" y="1204895"/>
                  </a:lnTo>
                  <a:lnTo>
                    <a:pt x="713983" y="1198481"/>
                  </a:lnTo>
                  <a:lnTo>
                    <a:pt x="757301" y="1188862"/>
                  </a:lnTo>
                  <a:lnTo>
                    <a:pt x="799950" y="1176036"/>
                  </a:lnTo>
                  <a:lnTo>
                    <a:pt x="841739" y="1160003"/>
                  </a:lnTo>
                  <a:lnTo>
                    <a:pt x="882478" y="1140763"/>
                  </a:lnTo>
                  <a:lnTo>
                    <a:pt x="921977" y="1118317"/>
                  </a:lnTo>
                  <a:lnTo>
                    <a:pt x="960043" y="1092665"/>
                  </a:lnTo>
                  <a:lnTo>
                    <a:pt x="996487" y="1063806"/>
                  </a:lnTo>
                  <a:lnTo>
                    <a:pt x="1031117" y="1031740"/>
                  </a:lnTo>
                  <a:lnTo>
                    <a:pt x="1063175" y="996996"/>
                  </a:lnTo>
                  <a:lnTo>
                    <a:pt x="1092026" y="960456"/>
                  </a:lnTo>
                  <a:lnTo>
                    <a:pt x="1117672" y="922310"/>
                  </a:lnTo>
                  <a:lnTo>
                    <a:pt x="1140112" y="882746"/>
                  </a:lnTo>
                  <a:lnTo>
                    <a:pt x="1159346" y="841954"/>
                  </a:lnTo>
                  <a:lnTo>
                    <a:pt x="1175375" y="800123"/>
                  </a:lnTo>
                  <a:lnTo>
                    <a:pt x="1188198" y="757442"/>
                  </a:lnTo>
                  <a:lnTo>
                    <a:pt x="1197815" y="714099"/>
                  </a:lnTo>
                  <a:lnTo>
                    <a:pt x="1204226" y="670283"/>
                  </a:lnTo>
                  <a:lnTo>
                    <a:pt x="1207432" y="626185"/>
                  </a:lnTo>
                  <a:lnTo>
                    <a:pt x="1207432" y="581991"/>
                  </a:lnTo>
                  <a:lnTo>
                    <a:pt x="1204226" y="537892"/>
                  </a:lnTo>
                  <a:lnTo>
                    <a:pt x="1197815" y="494077"/>
                  </a:lnTo>
                  <a:lnTo>
                    <a:pt x="1188198" y="450734"/>
                  </a:lnTo>
                  <a:lnTo>
                    <a:pt x="1175375" y="408053"/>
                  </a:lnTo>
                  <a:lnTo>
                    <a:pt x="1159346" y="366222"/>
                  </a:lnTo>
                  <a:lnTo>
                    <a:pt x="1140112" y="325430"/>
                  </a:lnTo>
                  <a:lnTo>
                    <a:pt x="1117672" y="285866"/>
                  </a:lnTo>
                  <a:lnTo>
                    <a:pt x="1092026" y="247720"/>
                  </a:lnTo>
                  <a:lnTo>
                    <a:pt x="1063175" y="211180"/>
                  </a:lnTo>
                  <a:lnTo>
                    <a:pt x="1031117" y="176436"/>
                  </a:lnTo>
                  <a:lnTo>
                    <a:pt x="996487" y="144356"/>
                  </a:lnTo>
                  <a:lnTo>
                    <a:pt x="960043" y="115485"/>
                  </a:lnTo>
                  <a:lnTo>
                    <a:pt x="921977" y="89822"/>
                  </a:lnTo>
                  <a:lnTo>
                    <a:pt x="882478" y="67366"/>
                  </a:lnTo>
                  <a:lnTo>
                    <a:pt x="841739" y="48118"/>
                  </a:lnTo>
                  <a:lnTo>
                    <a:pt x="799950" y="32079"/>
                  </a:lnTo>
                  <a:lnTo>
                    <a:pt x="757301" y="19247"/>
                  </a:lnTo>
                  <a:lnTo>
                    <a:pt x="713983" y="9623"/>
                  </a:lnTo>
                  <a:lnTo>
                    <a:pt x="670188" y="3207"/>
                  </a:lnTo>
                  <a:lnTo>
                    <a:pt x="626106" y="0"/>
                  </a:lnTo>
                  <a:close/>
                </a:path>
              </a:pathLst>
            </a:custGeom>
            <a:solidFill>
              <a:srgbClr val="FFFFFF"/>
            </a:solidFill>
          </p:spPr>
          <p:txBody>
            <a:bodyPr wrap="square" lIns="0" tIns="0" rIns="0" bIns="0" rtlCol="0"/>
            <a:lstStyle/>
            <a:p>
              <a:endParaRPr/>
            </a:p>
          </p:txBody>
        </p:sp>
        <p:sp>
          <p:nvSpPr>
            <p:cNvPr id="11" name="object 11"/>
            <p:cNvSpPr/>
            <p:nvPr/>
          </p:nvSpPr>
          <p:spPr>
            <a:xfrm>
              <a:off x="4277502" y="2988659"/>
              <a:ext cx="1207770" cy="1208405"/>
            </a:xfrm>
            <a:custGeom>
              <a:avLst/>
              <a:gdLst/>
              <a:ahLst/>
              <a:cxnLst/>
              <a:rect l="l" t="t" r="r" b="b"/>
              <a:pathLst>
                <a:path w="1207770" h="1208404">
                  <a:moveTo>
                    <a:pt x="1031117" y="176436"/>
                  </a:moveTo>
                  <a:lnTo>
                    <a:pt x="1063175" y="211180"/>
                  </a:lnTo>
                  <a:lnTo>
                    <a:pt x="1092026" y="247720"/>
                  </a:lnTo>
                  <a:lnTo>
                    <a:pt x="1117672" y="285866"/>
                  </a:lnTo>
                  <a:lnTo>
                    <a:pt x="1140112" y="325430"/>
                  </a:lnTo>
                  <a:lnTo>
                    <a:pt x="1159346" y="366222"/>
                  </a:lnTo>
                  <a:lnTo>
                    <a:pt x="1175375" y="408053"/>
                  </a:lnTo>
                  <a:lnTo>
                    <a:pt x="1188198" y="450734"/>
                  </a:lnTo>
                  <a:lnTo>
                    <a:pt x="1197815" y="494077"/>
                  </a:lnTo>
                  <a:lnTo>
                    <a:pt x="1204226" y="537892"/>
                  </a:lnTo>
                  <a:lnTo>
                    <a:pt x="1207432" y="581991"/>
                  </a:lnTo>
                  <a:lnTo>
                    <a:pt x="1207432" y="626185"/>
                  </a:lnTo>
                  <a:lnTo>
                    <a:pt x="1204226" y="670283"/>
                  </a:lnTo>
                  <a:lnTo>
                    <a:pt x="1197815" y="714099"/>
                  </a:lnTo>
                  <a:lnTo>
                    <a:pt x="1188198" y="757442"/>
                  </a:lnTo>
                  <a:lnTo>
                    <a:pt x="1175375" y="800123"/>
                  </a:lnTo>
                  <a:lnTo>
                    <a:pt x="1159346" y="841954"/>
                  </a:lnTo>
                  <a:lnTo>
                    <a:pt x="1140112" y="882746"/>
                  </a:lnTo>
                  <a:lnTo>
                    <a:pt x="1117672" y="922310"/>
                  </a:lnTo>
                  <a:lnTo>
                    <a:pt x="1092026" y="960456"/>
                  </a:lnTo>
                  <a:lnTo>
                    <a:pt x="1063175" y="996996"/>
                  </a:lnTo>
                  <a:lnTo>
                    <a:pt x="1031117" y="1031740"/>
                  </a:lnTo>
                  <a:lnTo>
                    <a:pt x="996487" y="1063806"/>
                  </a:lnTo>
                  <a:lnTo>
                    <a:pt x="960043" y="1092665"/>
                  </a:lnTo>
                  <a:lnTo>
                    <a:pt x="921977" y="1118317"/>
                  </a:lnTo>
                  <a:lnTo>
                    <a:pt x="882478" y="1140763"/>
                  </a:lnTo>
                  <a:lnTo>
                    <a:pt x="841739" y="1160003"/>
                  </a:lnTo>
                  <a:lnTo>
                    <a:pt x="799950" y="1176036"/>
                  </a:lnTo>
                  <a:lnTo>
                    <a:pt x="757301" y="1188862"/>
                  </a:lnTo>
                  <a:lnTo>
                    <a:pt x="713983" y="1198481"/>
                  </a:lnTo>
                  <a:lnTo>
                    <a:pt x="670188" y="1204895"/>
                  </a:lnTo>
                  <a:lnTo>
                    <a:pt x="626106" y="1208101"/>
                  </a:lnTo>
                  <a:lnTo>
                    <a:pt x="581928" y="1208101"/>
                  </a:lnTo>
                  <a:lnTo>
                    <a:pt x="537845" y="1204895"/>
                  </a:lnTo>
                  <a:lnTo>
                    <a:pt x="494047" y="1198481"/>
                  </a:lnTo>
                  <a:lnTo>
                    <a:pt x="450725" y="1188862"/>
                  </a:lnTo>
                  <a:lnTo>
                    <a:pt x="408071" y="1176036"/>
                  </a:lnTo>
                  <a:lnTo>
                    <a:pt x="366275" y="1160003"/>
                  </a:lnTo>
                  <a:lnTo>
                    <a:pt x="325527" y="1140763"/>
                  </a:lnTo>
                  <a:lnTo>
                    <a:pt x="286019" y="1118317"/>
                  </a:lnTo>
                  <a:lnTo>
                    <a:pt x="247942" y="1092665"/>
                  </a:lnTo>
                  <a:lnTo>
                    <a:pt x="211486" y="1063806"/>
                  </a:lnTo>
                  <a:lnTo>
                    <a:pt x="176842" y="1031740"/>
                  </a:lnTo>
                  <a:lnTo>
                    <a:pt x="144689" y="996996"/>
                  </a:lnTo>
                  <a:lnTo>
                    <a:pt x="115751" y="960456"/>
                  </a:lnTo>
                  <a:lnTo>
                    <a:pt x="90028" y="922310"/>
                  </a:lnTo>
                  <a:lnTo>
                    <a:pt x="67521" y="882746"/>
                  </a:lnTo>
                  <a:lnTo>
                    <a:pt x="48229" y="841954"/>
                  </a:lnTo>
                  <a:lnTo>
                    <a:pt x="32153" y="800123"/>
                  </a:lnTo>
                  <a:lnTo>
                    <a:pt x="19291" y="757442"/>
                  </a:lnTo>
                  <a:lnTo>
                    <a:pt x="9645" y="714099"/>
                  </a:lnTo>
                  <a:lnTo>
                    <a:pt x="3215" y="670283"/>
                  </a:lnTo>
                  <a:lnTo>
                    <a:pt x="0" y="626185"/>
                  </a:lnTo>
                  <a:lnTo>
                    <a:pt x="0" y="581991"/>
                  </a:lnTo>
                  <a:lnTo>
                    <a:pt x="3215" y="537892"/>
                  </a:lnTo>
                  <a:lnTo>
                    <a:pt x="9645" y="494077"/>
                  </a:lnTo>
                  <a:lnTo>
                    <a:pt x="19291" y="450734"/>
                  </a:lnTo>
                  <a:lnTo>
                    <a:pt x="32153" y="408053"/>
                  </a:lnTo>
                  <a:lnTo>
                    <a:pt x="48229" y="366222"/>
                  </a:lnTo>
                  <a:lnTo>
                    <a:pt x="67521" y="325430"/>
                  </a:lnTo>
                  <a:lnTo>
                    <a:pt x="90028" y="285866"/>
                  </a:lnTo>
                  <a:lnTo>
                    <a:pt x="115751" y="247720"/>
                  </a:lnTo>
                  <a:lnTo>
                    <a:pt x="144689" y="211180"/>
                  </a:lnTo>
                  <a:lnTo>
                    <a:pt x="176842" y="176436"/>
                  </a:lnTo>
                  <a:lnTo>
                    <a:pt x="211486" y="144356"/>
                  </a:lnTo>
                  <a:lnTo>
                    <a:pt x="247942" y="115485"/>
                  </a:lnTo>
                  <a:lnTo>
                    <a:pt x="286019" y="89822"/>
                  </a:lnTo>
                  <a:lnTo>
                    <a:pt x="325527" y="67366"/>
                  </a:lnTo>
                  <a:lnTo>
                    <a:pt x="366275" y="48118"/>
                  </a:lnTo>
                  <a:lnTo>
                    <a:pt x="408071" y="32079"/>
                  </a:lnTo>
                  <a:lnTo>
                    <a:pt x="450725" y="19247"/>
                  </a:lnTo>
                  <a:lnTo>
                    <a:pt x="494047" y="9623"/>
                  </a:lnTo>
                  <a:lnTo>
                    <a:pt x="537845" y="3207"/>
                  </a:lnTo>
                  <a:lnTo>
                    <a:pt x="581928" y="0"/>
                  </a:lnTo>
                  <a:lnTo>
                    <a:pt x="626106" y="0"/>
                  </a:lnTo>
                  <a:lnTo>
                    <a:pt x="670188" y="3207"/>
                  </a:lnTo>
                  <a:lnTo>
                    <a:pt x="713983" y="9623"/>
                  </a:lnTo>
                  <a:lnTo>
                    <a:pt x="757301" y="19247"/>
                  </a:lnTo>
                  <a:lnTo>
                    <a:pt x="799950" y="32079"/>
                  </a:lnTo>
                  <a:lnTo>
                    <a:pt x="841739" y="48118"/>
                  </a:lnTo>
                  <a:lnTo>
                    <a:pt x="882478" y="67366"/>
                  </a:lnTo>
                  <a:lnTo>
                    <a:pt x="921977" y="89822"/>
                  </a:lnTo>
                  <a:lnTo>
                    <a:pt x="960043" y="115485"/>
                  </a:lnTo>
                  <a:lnTo>
                    <a:pt x="996487" y="144356"/>
                  </a:lnTo>
                  <a:lnTo>
                    <a:pt x="1031117" y="176436"/>
                  </a:lnTo>
                  <a:close/>
                </a:path>
              </a:pathLst>
            </a:custGeom>
            <a:ln w="60434">
              <a:solidFill>
                <a:srgbClr val="0095FF"/>
              </a:solidFill>
            </a:ln>
          </p:spPr>
          <p:txBody>
            <a:bodyPr wrap="square" lIns="0" tIns="0" rIns="0" bIns="0" rtlCol="0"/>
            <a:lstStyle/>
            <a:p>
              <a:endParaRPr/>
            </a:p>
          </p:txBody>
        </p:sp>
        <p:pic>
          <p:nvPicPr>
            <p:cNvPr id="12" name="object 12"/>
            <p:cNvPicPr/>
            <p:nvPr/>
          </p:nvPicPr>
          <p:blipFill>
            <a:blip r:embed="rId2" cstate="print"/>
            <a:stretch>
              <a:fillRect/>
            </a:stretch>
          </p:blipFill>
          <p:spPr>
            <a:xfrm>
              <a:off x="4858423" y="3552661"/>
              <a:ext cx="117105" cy="129927"/>
            </a:xfrm>
            <a:prstGeom prst="rect">
              <a:avLst/>
            </a:prstGeom>
          </p:spPr>
        </p:pic>
        <p:pic>
          <p:nvPicPr>
            <p:cNvPr id="13" name="object 13"/>
            <p:cNvPicPr/>
            <p:nvPr/>
          </p:nvPicPr>
          <p:blipFill>
            <a:blip r:embed="rId3" cstate="print"/>
            <a:stretch>
              <a:fillRect/>
            </a:stretch>
          </p:blipFill>
          <p:spPr>
            <a:xfrm>
              <a:off x="4659052" y="3508143"/>
              <a:ext cx="171479" cy="172229"/>
            </a:xfrm>
            <a:prstGeom prst="rect">
              <a:avLst/>
            </a:prstGeom>
          </p:spPr>
        </p:pic>
        <p:pic>
          <p:nvPicPr>
            <p:cNvPr id="14" name="object 14"/>
            <p:cNvPicPr/>
            <p:nvPr/>
          </p:nvPicPr>
          <p:blipFill>
            <a:blip r:embed="rId4" cstate="print"/>
            <a:stretch>
              <a:fillRect/>
            </a:stretch>
          </p:blipFill>
          <p:spPr>
            <a:xfrm>
              <a:off x="4995969" y="3552661"/>
              <a:ext cx="117810" cy="175351"/>
            </a:xfrm>
            <a:prstGeom prst="rect">
              <a:avLst/>
            </a:prstGeom>
          </p:spPr>
        </p:pic>
        <p:pic>
          <p:nvPicPr>
            <p:cNvPr id="15" name="object 15"/>
            <p:cNvPicPr/>
            <p:nvPr/>
          </p:nvPicPr>
          <p:blipFill>
            <a:blip r:embed="rId5" cstate="print"/>
            <a:stretch>
              <a:fillRect/>
            </a:stretch>
          </p:blipFill>
          <p:spPr>
            <a:xfrm>
              <a:off x="4071410" y="3540776"/>
              <a:ext cx="133820" cy="112905"/>
            </a:xfrm>
            <a:prstGeom prst="rect">
              <a:avLst/>
            </a:prstGeom>
          </p:spPr>
        </p:pic>
        <p:sp>
          <p:nvSpPr>
            <p:cNvPr id="16" name="object 16"/>
            <p:cNvSpPr/>
            <p:nvPr/>
          </p:nvSpPr>
          <p:spPr>
            <a:xfrm>
              <a:off x="5283748" y="1689564"/>
              <a:ext cx="1126490" cy="1412875"/>
            </a:xfrm>
            <a:custGeom>
              <a:avLst/>
              <a:gdLst/>
              <a:ahLst/>
              <a:cxnLst/>
              <a:rect l="l" t="t" r="r" b="b"/>
              <a:pathLst>
                <a:path w="1126489" h="1412875">
                  <a:moveTo>
                    <a:pt x="1126145" y="0"/>
                  </a:moveTo>
                  <a:lnTo>
                    <a:pt x="1102183" y="30192"/>
                  </a:lnTo>
                  <a:lnTo>
                    <a:pt x="1077284" y="61558"/>
                  </a:lnTo>
                  <a:lnTo>
                    <a:pt x="1051495" y="94041"/>
                  </a:lnTo>
                  <a:lnTo>
                    <a:pt x="1024859" y="127582"/>
                  </a:lnTo>
                  <a:lnTo>
                    <a:pt x="997424" y="162122"/>
                  </a:lnTo>
                  <a:lnTo>
                    <a:pt x="969235" y="197605"/>
                  </a:lnTo>
                  <a:lnTo>
                    <a:pt x="940338" y="233972"/>
                  </a:lnTo>
                  <a:lnTo>
                    <a:pt x="910779" y="271166"/>
                  </a:lnTo>
                  <a:lnTo>
                    <a:pt x="880603" y="309128"/>
                  </a:lnTo>
                  <a:lnTo>
                    <a:pt x="849856" y="347800"/>
                  </a:lnTo>
                  <a:lnTo>
                    <a:pt x="818585" y="387125"/>
                  </a:lnTo>
                  <a:lnTo>
                    <a:pt x="786834" y="427044"/>
                  </a:lnTo>
                  <a:lnTo>
                    <a:pt x="754649" y="467499"/>
                  </a:lnTo>
                  <a:lnTo>
                    <a:pt x="722077" y="508434"/>
                  </a:lnTo>
                  <a:lnTo>
                    <a:pt x="689162" y="549789"/>
                  </a:lnTo>
                  <a:lnTo>
                    <a:pt x="655951" y="591506"/>
                  </a:lnTo>
                  <a:lnTo>
                    <a:pt x="622490" y="633529"/>
                  </a:lnTo>
                  <a:lnTo>
                    <a:pt x="588824" y="675798"/>
                  </a:lnTo>
                  <a:lnTo>
                    <a:pt x="555000" y="718256"/>
                  </a:lnTo>
                  <a:lnTo>
                    <a:pt x="521062" y="760845"/>
                  </a:lnTo>
                  <a:lnTo>
                    <a:pt x="487056" y="803507"/>
                  </a:lnTo>
                  <a:lnTo>
                    <a:pt x="453029" y="846184"/>
                  </a:lnTo>
                  <a:lnTo>
                    <a:pt x="419026" y="888818"/>
                  </a:lnTo>
                  <a:lnTo>
                    <a:pt x="385093" y="931351"/>
                  </a:lnTo>
                  <a:lnTo>
                    <a:pt x="351275" y="973725"/>
                  </a:lnTo>
                  <a:lnTo>
                    <a:pt x="317619" y="1015882"/>
                  </a:lnTo>
                  <a:lnTo>
                    <a:pt x="284170" y="1057765"/>
                  </a:lnTo>
                  <a:lnTo>
                    <a:pt x="250973" y="1099315"/>
                  </a:lnTo>
                  <a:lnTo>
                    <a:pt x="218076" y="1140474"/>
                  </a:lnTo>
                  <a:lnTo>
                    <a:pt x="185523" y="1181185"/>
                  </a:lnTo>
                  <a:lnTo>
                    <a:pt x="153360" y="1221389"/>
                  </a:lnTo>
                  <a:lnTo>
                    <a:pt x="121633" y="1261028"/>
                  </a:lnTo>
                  <a:lnTo>
                    <a:pt x="90388" y="1300046"/>
                  </a:lnTo>
                  <a:lnTo>
                    <a:pt x="59670" y="1338382"/>
                  </a:lnTo>
                  <a:lnTo>
                    <a:pt x="29525" y="1375981"/>
                  </a:lnTo>
                  <a:lnTo>
                    <a:pt x="0" y="1412783"/>
                  </a:lnTo>
                </a:path>
              </a:pathLst>
            </a:custGeom>
            <a:ln w="30216">
              <a:solidFill>
                <a:srgbClr val="300067"/>
              </a:solidFill>
            </a:ln>
          </p:spPr>
          <p:txBody>
            <a:bodyPr wrap="square" lIns="0" tIns="0" rIns="0" bIns="0" rtlCol="0"/>
            <a:lstStyle/>
            <a:p>
              <a:endParaRPr/>
            </a:p>
          </p:txBody>
        </p:sp>
        <p:pic>
          <p:nvPicPr>
            <p:cNvPr id="17" name="object 17"/>
            <p:cNvPicPr/>
            <p:nvPr/>
          </p:nvPicPr>
          <p:blipFill>
            <a:blip r:embed="rId6" cstate="print"/>
            <a:stretch>
              <a:fillRect/>
            </a:stretch>
          </p:blipFill>
          <p:spPr>
            <a:xfrm>
              <a:off x="6367200" y="1588139"/>
              <a:ext cx="127275" cy="139697"/>
            </a:xfrm>
            <a:prstGeom prst="rect">
              <a:avLst/>
            </a:prstGeom>
          </p:spPr>
        </p:pic>
        <p:sp>
          <p:nvSpPr>
            <p:cNvPr id="18" name="object 18"/>
            <p:cNvSpPr/>
            <p:nvPr/>
          </p:nvSpPr>
          <p:spPr>
            <a:xfrm>
              <a:off x="5467210" y="2977758"/>
              <a:ext cx="894715" cy="372110"/>
            </a:xfrm>
            <a:custGeom>
              <a:avLst/>
              <a:gdLst/>
              <a:ahLst/>
              <a:cxnLst/>
              <a:rect l="l" t="t" r="r" b="b"/>
              <a:pathLst>
                <a:path w="894714" h="372110">
                  <a:moveTo>
                    <a:pt x="894351" y="0"/>
                  </a:moveTo>
                  <a:lnTo>
                    <a:pt x="855945" y="15903"/>
                  </a:lnTo>
                  <a:lnTo>
                    <a:pt x="815743" y="32562"/>
                  </a:lnTo>
                  <a:lnTo>
                    <a:pt x="773890" y="49915"/>
                  </a:lnTo>
                  <a:lnTo>
                    <a:pt x="730534" y="67899"/>
                  </a:lnTo>
                  <a:lnTo>
                    <a:pt x="685822" y="86455"/>
                  </a:lnTo>
                  <a:lnTo>
                    <a:pt x="639903" y="105519"/>
                  </a:lnTo>
                  <a:lnTo>
                    <a:pt x="592922" y="125031"/>
                  </a:lnTo>
                  <a:lnTo>
                    <a:pt x="545027" y="144929"/>
                  </a:lnTo>
                  <a:lnTo>
                    <a:pt x="496366" y="165150"/>
                  </a:lnTo>
                  <a:lnTo>
                    <a:pt x="447086" y="185635"/>
                  </a:lnTo>
                  <a:lnTo>
                    <a:pt x="397334" y="206320"/>
                  </a:lnTo>
                  <a:lnTo>
                    <a:pt x="347257" y="227145"/>
                  </a:lnTo>
                  <a:lnTo>
                    <a:pt x="297003" y="248048"/>
                  </a:lnTo>
                  <a:lnTo>
                    <a:pt x="246719" y="268967"/>
                  </a:lnTo>
                  <a:lnTo>
                    <a:pt x="196551" y="289841"/>
                  </a:lnTo>
                  <a:lnTo>
                    <a:pt x="146649" y="310608"/>
                  </a:lnTo>
                  <a:lnTo>
                    <a:pt x="97158" y="331207"/>
                  </a:lnTo>
                  <a:lnTo>
                    <a:pt x="48225" y="351575"/>
                  </a:lnTo>
                  <a:lnTo>
                    <a:pt x="0" y="371652"/>
                  </a:lnTo>
                </a:path>
              </a:pathLst>
            </a:custGeom>
            <a:ln w="30220">
              <a:solidFill>
                <a:srgbClr val="B0001C"/>
              </a:solidFill>
            </a:ln>
          </p:spPr>
          <p:txBody>
            <a:bodyPr wrap="square" lIns="0" tIns="0" rIns="0" bIns="0" rtlCol="0"/>
            <a:lstStyle/>
            <a:p>
              <a:endParaRPr/>
            </a:p>
          </p:txBody>
        </p:sp>
        <p:pic>
          <p:nvPicPr>
            <p:cNvPr id="19" name="object 19"/>
            <p:cNvPicPr/>
            <p:nvPr/>
          </p:nvPicPr>
          <p:blipFill>
            <a:blip r:embed="rId7" cstate="print"/>
            <a:stretch>
              <a:fillRect/>
            </a:stretch>
          </p:blipFill>
          <p:spPr>
            <a:xfrm>
              <a:off x="6331757" y="2918837"/>
              <a:ext cx="144292" cy="108373"/>
            </a:xfrm>
            <a:prstGeom prst="rect">
              <a:avLst/>
            </a:prstGeom>
          </p:spPr>
        </p:pic>
        <p:sp>
          <p:nvSpPr>
            <p:cNvPr id="20" name="object 20"/>
            <p:cNvSpPr/>
            <p:nvPr/>
          </p:nvSpPr>
          <p:spPr>
            <a:xfrm>
              <a:off x="5461974" y="3850386"/>
              <a:ext cx="899160" cy="362585"/>
            </a:xfrm>
            <a:custGeom>
              <a:avLst/>
              <a:gdLst/>
              <a:ahLst/>
              <a:cxnLst/>
              <a:rect l="l" t="t" r="r" b="b"/>
              <a:pathLst>
                <a:path w="899160" h="362585">
                  <a:moveTo>
                    <a:pt x="898781" y="362587"/>
                  </a:moveTo>
                  <a:lnTo>
                    <a:pt x="860141" y="347173"/>
                  </a:lnTo>
                  <a:lnTo>
                    <a:pt x="819680" y="331024"/>
                  </a:lnTo>
                  <a:lnTo>
                    <a:pt x="777550" y="314199"/>
                  </a:lnTo>
                  <a:lnTo>
                    <a:pt x="733903" y="296754"/>
                  </a:lnTo>
                  <a:lnTo>
                    <a:pt x="688890" y="278749"/>
                  </a:lnTo>
                  <a:lnTo>
                    <a:pt x="642662" y="260239"/>
                  </a:lnTo>
                  <a:lnTo>
                    <a:pt x="595370" y="241284"/>
                  </a:lnTo>
                  <a:lnTo>
                    <a:pt x="547166" y="221940"/>
                  </a:lnTo>
                  <a:lnTo>
                    <a:pt x="498201" y="202266"/>
                  </a:lnTo>
                  <a:lnTo>
                    <a:pt x="448627" y="182318"/>
                  </a:lnTo>
                  <a:lnTo>
                    <a:pt x="398595" y="162154"/>
                  </a:lnTo>
                  <a:lnTo>
                    <a:pt x="348256" y="141833"/>
                  </a:lnTo>
                  <a:lnTo>
                    <a:pt x="297761" y="121411"/>
                  </a:lnTo>
                  <a:lnTo>
                    <a:pt x="247262" y="100946"/>
                  </a:lnTo>
                  <a:lnTo>
                    <a:pt x="196910" y="80497"/>
                  </a:lnTo>
                  <a:lnTo>
                    <a:pt x="146856" y="60120"/>
                  </a:lnTo>
                  <a:lnTo>
                    <a:pt x="97253" y="39873"/>
                  </a:lnTo>
                  <a:lnTo>
                    <a:pt x="48250" y="19813"/>
                  </a:lnTo>
                  <a:lnTo>
                    <a:pt x="0" y="0"/>
                  </a:lnTo>
                </a:path>
              </a:pathLst>
            </a:custGeom>
            <a:ln w="30220">
              <a:solidFill>
                <a:srgbClr val="003776"/>
              </a:solidFill>
            </a:ln>
          </p:spPr>
          <p:txBody>
            <a:bodyPr wrap="square" lIns="0" tIns="0" rIns="0" bIns="0" rtlCol="0"/>
            <a:lstStyle/>
            <a:p>
              <a:endParaRPr/>
            </a:p>
          </p:txBody>
        </p:sp>
        <p:pic>
          <p:nvPicPr>
            <p:cNvPr id="21" name="object 21"/>
            <p:cNvPicPr/>
            <p:nvPr/>
          </p:nvPicPr>
          <p:blipFill>
            <a:blip r:embed="rId8" cstate="print"/>
            <a:stretch>
              <a:fillRect/>
            </a:stretch>
          </p:blipFill>
          <p:spPr>
            <a:xfrm>
              <a:off x="6330850" y="4162514"/>
              <a:ext cx="145097" cy="107164"/>
            </a:xfrm>
            <a:prstGeom prst="rect">
              <a:avLst/>
            </a:prstGeom>
          </p:spPr>
        </p:pic>
        <p:sp>
          <p:nvSpPr>
            <p:cNvPr id="22" name="object 22"/>
            <p:cNvSpPr/>
            <p:nvPr/>
          </p:nvSpPr>
          <p:spPr>
            <a:xfrm>
              <a:off x="5213465" y="4133708"/>
              <a:ext cx="1189355" cy="1388745"/>
            </a:xfrm>
            <a:custGeom>
              <a:avLst/>
              <a:gdLst/>
              <a:ahLst/>
              <a:cxnLst/>
              <a:rect l="l" t="t" r="r" b="b"/>
              <a:pathLst>
                <a:path w="1189354" h="1388745">
                  <a:moveTo>
                    <a:pt x="1188877" y="1388651"/>
                  </a:moveTo>
                  <a:lnTo>
                    <a:pt x="1163103" y="1359959"/>
                  </a:lnTo>
                  <a:lnTo>
                    <a:pt x="1136300" y="1330076"/>
                  </a:lnTo>
                  <a:lnTo>
                    <a:pt x="1108521" y="1299059"/>
                  </a:lnTo>
                  <a:lnTo>
                    <a:pt x="1079820" y="1266962"/>
                  </a:lnTo>
                  <a:lnTo>
                    <a:pt x="1050253" y="1233841"/>
                  </a:lnTo>
                  <a:lnTo>
                    <a:pt x="1019873" y="1199750"/>
                  </a:lnTo>
                  <a:lnTo>
                    <a:pt x="988735" y="1164745"/>
                  </a:lnTo>
                  <a:lnTo>
                    <a:pt x="956892" y="1128881"/>
                  </a:lnTo>
                  <a:lnTo>
                    <a:pt x="924400" y="1092214"/>
                  </a:lnTo>
                  <a:lnTo>
                    <a:pt x="891312" y="1054797"/>
                  </a:lnTo>
                  <a:lnTo>
                    <a:pt x="857683" y="1016687"/>
                  </a:lnTo>
                  <a:lnTo>
                    <a:pt x="823568" y="977939"/>
                  </a:lnTo>
                  <a:lnTo>
                    <a:pt x="789020" y="938608"/>
                  </a:lnTo>
                  <a:lnTo>
                    <a:pt x="754094" y="898750"/>
                  </a:lnTo>
                  <a:lnTo>
                    <a:pt x="718844" y="858418"/>
                  </a:lnTo>
                  <a:lnTo>
                    <a:pt x="683324" y="817669"/>
                  </a:lnTo>
                  <a:lnTo>
                    <a:pt x="647590" y="776557"/>
                  </a:lnTo>
                  <a:lnTo>
                    <a:pt x="611694" y="735139"/>
                  </a:lnTo>
                  <a:lnTo>
                    <a:pt x="575692" y="693469"/>
                  </a:lnTo>
                  <a:lnTo>
                    <a:pt x="539638" y="651601"/>
                  </a:lnTo>
                  <a:lnTo>
                    <a:pt x="503586" y="609593"/>
                  </a:lnTo>
                  <a:lnTo>
                    <a:pt x="467591" y="567497"/>
                  </a:lnTo>
                  <a:lnTo>
                    <a:pt x="431706" y="525371"/>
                  </a:lnTo>
                  <a:lnTo>
                    <a:pt x="395986" y="483269"/>
                  </a:lnTo>
                  <a:lnTo>
                    <a:pt x="360486" y="441246"/>
                  </a:lnTo>
                  <a:lnTo>
                    <a:pt x="325259" y="399357"/>
                  </a:lnTo>
                  <a:lnTo>
                    <a:pt x="290361" y="357658"/>
                  </a:lnTo>
                  <a:lnTo>
                    <a:pt x="255845" y="316203"/>
                  </a:lnTo>
                  <a:lnTo>
                    <a:pt x="221765" y="275048"/>
                  </a:lnTo>
                  <a:lnTo>
                    <a:pt x="188177" y="234249"/>
                  </a:lnTo>
                  <a:lnTo>
                    <a:pt x="155134" y="193860"/>
                  </a:lnTo>
                  <a:lnTo>
                    <a:pt x="122690" y="153936"/>
                  </a:lnTo>
                  <a:lnTo>
                    <a:pt x="90901" y="114533"/>
                  </a:lnTo>
                  <a:lnTo>
                    <a:pt x="59820" y="75706"/>
                  </a:lnTo>
                  <a:lnTo>
                    <a:pt x="29501" y="37509"/>
                  </a:lnTo>
                  <a:lnTo>
                    <a:pt x="0" y="0"/>
                  </a:lnTo>
                </a:path>
              </a:pathLst>
            </a:custGeom>
            <a:ln w="30217">
              <a:solidFill>
                <a:srgbClr val="FF9200"/>
              </a:solidFill>
            </a:ln>
          </p:spPr>
          <p:txBody>
            <a:bodyPr wrap="square" lIns="0" tIns="0" rIns="0" bIns="0" rtlCol="0"/>
            <a:lstStyle/>
            <a:p>
              <a:endParaRPr/>
            </a:p>
          </p:txBody>
        </p:sp>
        <p:pic>
          <p:nvPicPr>
            <p:cNvPr id="23" name="object 23"/>
            <p:cNvPicPr/>
            <p:nvPr/>
          </p:nvPicPr>
          <p:blipFill>
            <a:blip r:embed="rId9" cstate="print"/>
            <a:stretch>
              <a:fillRect/>
            </a:stretch>
          </p:blipFill>
          <p:spPr>
            <a:xfrm>
              <a:off x="6360454" y="5482435"/>
              <a:ext cx="131403" cy="137189"/>
            </a:xfrm>
            <a:prstGeom prst="rect">
              <a:avLst/>
            </a:prstGeom>
          </p:spPr>
        </p:pic>
      </p:grpSp>
      <p:grpSp>
        <p:nvGrpSpPr>
          <p:cNvPr id="24" name="object 24"/>
          <p:cNvGrpSpPr/>
          <p:nvPr/>
        </p:nvGrpSpPr>
        <p:grpSpPr>
          <a:xfrm>
            <a:off x="1208086" y="2669457"/>
            <a:ext cx="1186815" cy="222885"/>
            <a:chOff x="1208086" y="2669457"/>
            <a:chExt cx="1186815" cy="222885"/>
          </a:xfrm>
        </p:grpSpPr>
        <p:pic>
          <p:nvPicPr>
            <p:cNvPr id="25" name="object 25"/>
            <p:cNvPicPr/>
            <p:nvPr/>
          </p:nvPicPr>
          <p:blipFill>
            <a:blip r:embed="rId10" cstate="print"/>
            <a:stretch>
              <a:fillRect/>
            </a:stretch>
          </p:blipFill>
          <p:spPr>
            <a:xfrm>
              <a:off x="1208086" y="2669457"/>
              <a:ext cx="221352" cy="220574"/>
            </a:xfrm>
            <a:prstGeom prst="rect">
              <a:avLst/>
            </a:prstGeom>
          </p:spPr>
        </p:pic>
        <p:pic>
          <p:nvPicPr>
            <p:cNvPr id="26" name="object 26"/>
            <p:cNvPicPr/>
            <p:nvPr/>
          </p:nvPicPr>
          <p:blipFill>
            <a:blip r:embed="rId11" cstate="print"/>
            <a:stretch>
              <a:fillRect/>
            </a:stretch>
          </p:blipFill>
          <p:spPr>
            <a:xfrm>
              <a:off x="1451289" y="2672479"/>
              <a:ext cx="219006" cy="219869"/>
            </a:xfrm>
            <a:prstGeom prst="rect">
              <a:avLst/>
            </a:prstGeom>
          </p:spPr>
        </p:pic>
        <p:pic>
          <p:nvPicPr>
            <p:cNvPr id="27" name="object 27"/>
            <p:cNvPicPr/>
            <p:nvPr/>
          </p:nvPicPr>
          <p:blipFill>
            <a:blip r:embed="rId12" cstate="print"/>
            <a:stretch>
              <a:fillRect/>
            </a:stretch>
          </p:blipFill>
          <p:spPr>
            <a:xfrm>
              <a:off x="1691441" y="2670968"/>
              <a:ext cx="219107" cy="219869"/>
            </a:xfrm>
            <a:prstGeom prst="rect">
              <a:avLst/>
            </a:prstGeom>
          </p:spPr>
        </p:pic>
        <p:pic>
          <p:nvPicPr>
            <p:cNvPr id="28" name="object 28"/>
            <p:cNvPicPr/>
            <p:nvPr/>
          </p:nvPicPr>
          <p:blipFill>
            <a:blip r:embed="rId13" cstate="print"/>
            <a:stretch>
              <a:fillRect/>
            </a:stretch>
          </p:blipFill>
          <p:spPr>
            <a:xfrm>
              <a:off x="1933908" y="2670263"/>
              <a:ext cx="460769" cy="221279"/>
            </a:xfrm>
            <a:prstGeom prst="rect">
              <a:avLst/>
            </a:prstGeom>
          </p:spPr>
        </p:pic>
      </p:grpSp>
      <p:grpSp>
        <p:nvGrpSpPr>
          <p:cNvPr id="29" name="object 29"/>
          <p:cNvGrpSpPr/>
          <p:nvPr/>
        </p:nvGrpSpPr>
        <p:grpSpPr>
          <a:xfrm>
            <a:off x="7219557" y="1547449"/>
            <a:ext cx="4614545" cy="4137025"/>
            <a:chOff x="7219557" y="1547449"/>
            <a:chExt cx="4614545" cy="4137025"/>
          </a:xfrm>
        </p:grpSpPr>
        <p:sp>
          <p:nvSpPr>
            <p:cNvPr id="30" name="object 30"/>
            <p:cNvSpPr/>
            <p:nvPr/>
          </p:nvSpPr>
          <p:spPr>
            <a:xfrm>
              <a:off x="8832859" y="3590431"/>
              <a:ext cx="1588770" cy="5715"/>
            </a:xfrm>
            <a:custGeom>
              <a:avLst/>
              <a:gdLst/>
              <a:ahLst/>
              <a:cxnLst/>
              <a:rect l="l" t="t" r="r" b="b"/>
              <a:pathLst>
                <a:path w="1588770" h="5714">
                  <a:moveTo>
                    <a:pt x="1588425" y="805"/>
                  </a:moveTo>
                  <a:lnTo>
                    <a:pt x="1545470" y="1026"/>
                  </a:lnTo>
                  <a:lnTo>
                    <a:pt x="1498553" y="1270"/>
                  </a:lnTo>
                  <a:lnTo>
                    <a:pt x="1448027" y="1533"/>
                  </a:lnTo>
                  <a:lnTo>
                    <a:pt x="1394245" y="1812"/>
                  </a:lnTo>
                  <a:lnTo>
                    <a:pt x="1337560" y="2102"/>
                  </a:lnTo>
                  <a:lnTo>
                    <a:pt x="1278326" y="2400"/>
                  </a:lnTo>
                  <a:lnTo>
                    <a:pt x="1216895" y="2701"/>
                  </a:lnTo>
                  <a:lnTo>
                    <a:pt x="1153620" y="3002"/>
                  </a:lnTo>
                  <a:lnTo>
                    <a:pt x="1088855" y="3299"/>
                  </a:lnTo>
                  <a:lnTo>
                    <a:pt x="1022952" y="3588"/>
                  </a:lnTo>
                  <a:lnTo>
                    <a:pt x="956265" y="3865"/>
                  </a:lnTo>
                  <a:lnTo>
                    <a:pt x="889147" y="4127"/>
                  </a:lnTo>
                  <a:lnTo>
                    <a:pt x="821951" y="4368"/>
                  </a:lnTo>
                  <a:lnTo>
                    <a:pt x="755030" y="4586"/>
                  </a:lnTo>
                  <a:lnTo>
                    <a:pt x="688737" y="4776"/>
                  </a:lnTo>
                  <a:lnTo>
                    <a:pt x="623425" y="4935"/>
                  </a:lnTo>
                  <a:lnTo>
                    <a:pt x="559447" y="5058"/>
                  </a:lnTo>
                  <a:lnTo>
                    <a:pt x="497157" y="5142"/>
                  </a:lnTo>
                  <a:lnTo>
                    <a:pt x="436907" y="5183"/>
                  </a:lnTo>
                  <a:lnTo>
                    <a:pt x="379051" y="5176"/>
                  </a:lnTo>
                  <a:lnTo>
                    <a:pt x="323941" y="5119"/>
                  </a:lnTo>
                  <a:lnTo>
                    <a:pt x="271931" y="5006"/>
                  </a:lnTo>
                  <a:lnTo>
                    <a:pt x="223374" y="4835"/>
                  </a:lnTo>
                  <a:lnTo>
                    <a:pt x="178623" y="4601"/>
                  </a:lnTo>
                  <a:lnTo>
                    <a:pt x="138031" y="4300"/>
                  </a:lnTo>
                  <a:lnTo>
                    <a:pt x="70737" y="3483"/>
                  </a:lnTo>
                  <a:lnTo>
                    <a:pt x="24315" y="2352"/>
                  </a:lnTo>
                  <a:lnTo>
                    <a:pt x="1592" y="877"/>
                  </a:lnTo>
                  <a:lnTo>
                    <a:pt x="0" y="0"/>
                  </a:lnTo>
                </a:path>
              </a:pathLst>
            </a:custGeom>
            <a:ln w="30221">
              <a:solidFill>
                <a:srgbClr val="000000"/>
              </a:solidFill>
            </a:ln>
          </p:spPr>
          <p:txBody>
            <a:bodyPr wrap="square" lIns="0" tIns="0" rIns="0" bIns="0" rtlCol="0"/>
            <a:lstStyle/>
            <a:p>
              <a:endParaRPr/>
            </a:p>
          </p:txBody>
        </p:sp>
        <p:pic>
          <p:nvPicPr>
            <p:cNvPr id="31" name="object 31"/>
            <p:cNvPicPr/>
            <p:nvPr/>
          </p:nvPicPr>
          <p:blipFill>
            <a:blip r:embed="rId14" cstate="print"/>
            <a:stretch>
              <a:fillRect/>
            </a:stretch>
          </p:blipFill>
          <p:spPr>
            <a:xfrm>
              <a:off x="10406181" y="3534733"/>
              <a:ext cx="133820" cy="112905"/>
            </a:xfrm>
            <a:prstGeom prst="rect">
              <a:avLst/>
            </a:prstGeom>
          </p:spPr>
        </p:pic>
        <p:sp>
          <p:nvSpPr>
            <p:cNvPr id="32" name="object 32"/>
            <p:cNvSpPr/>
            <p:nvPr/>
          </p:nvSpPr>
          <p:spPr>
            <a:xfrm>
              <a:off x="8258709" y="2988659"/>
              <a:ext cx="1208405" cy="1208405"/>
            </a:xfrm>
            <a:custGeom>
              <a:avLst/>
              <a:gdLst/>
              <a:ahLst/>
              <a:cxnLst/>
              <a:rect l="l" t="t" r="r" b="b"/>
              <a:pathLst>
                <a:path w="1208404" h="1208404">
                  <a:moveTo>
                    <a:pt x="626092" y="0"/>
                  </a:moveTo>
                  <a:lnTo>
                    <a:pt x="581917" y="0"/>
                  </a:lnTo>
                  <a:lnTo>
                    <a:pt x="537838" y="3207"/>
                  </a:lnTo>
                  <a:lnTo>
                    <a:pt x="494045" y="9623"/>
                  </a:lnTo>
                  <a:lnTo>
                    <a:pt x="450730" y="19247"/>
                  </a:lnTo>
                  <a:lnTo>
                    <a:pt x="408082" y="32079"/>
                  </a:lnTo>
                  <a:lnTo>
                    <a:pt x="366294" y="48118"/>
                  </a:lnTo>
                  <a:lnTo>
                    <a:pt x="325555" y="67366"/>
                  </a:lnTo>
                  <a:lnTo>
                    <a:pt x="286057" y="89822"/>
                  </a:lnTo>
                  <a:lnTo>
                    <a:pt x="247991" y="115485"/>
                  </a:lnTo>
                  <a:lnTo>
                    <a:pt x="211547" y="144356"/>
                  </a:lnTo>
                  <a:lnTo>
                    <a:pt x="176917" y="176436"/>
                  </a:lnTo>
                  <a:lnTo>
                    <a:pt x="144750" y="211180"/>
                  </a:lnTo>
                  <a:lnTo>
                    <a:pt x="115800" y="247720"/>
                  </a:lnTo>
                  <a:lnTo>
                    <a:pt x="90067" y="285866"/>
                  </a:lnTo>
                  <a:lnTo>
                    <a:pt x="67550" y="325430"/>
                  </a:lnTo>
                  <a:lnTo>
                    <a:pt x="48250" y="366222"/>
                  </a:lnTo>
                  <a:lnTo>
                    <a:pt x="32166" y="408053"/>
                  </a:lnTo>
                  <a:lnTo>
                    <a:pt x="19300" y="450734"/>
                  </a:lnTo>
                  <a:lnTo>
                    <a:pt x="9650" y="494077"/>
                  </a:lnTo>
                  <a:lnTo>
                    <a:pt x="3216" y="537892"/>
                  </a:lnTo>
                  <a:lnTo>
                    <a:pt x="0" y="581991"/>
                  </a:lnTo>
                  <a:lnTo>
                    <a:pt x="0" y="626185"/>
                  </a:lnTo>
                  <a:lnTo>
                    <a:pt x="3216" y="670283"/>
                  </a:lnTo>
                  <a:lnTo>
                    <a:pt x="9650" y="714099"/>
                  </a:lnTo>
                  <a:lnTo>
                    <a:pt x="19300" y="757442"/>
                  </a:lnTo>
                  <a:lnTo>
                    <a:pt x="32166" y="800123"/>
                  </a:lnTo>
                  <a:lnTo>
                    <a:pt x="48250" y="841954"/>
                  </a:lnTo>
                  <a:lnTo>
                    <a:pt x="67550" y="882746"/>
                  </a:lnTo>
                  <a:lnTo>
                    <a:pt x="90067" y="922310"/>
                  </a:lnTo>
                  <a:lnTo>
                    <a:pt x="115800" y="960456"/>
                  </a:lnTo>
                  <a:lnTo>
                    <a:pt x="144750" y="996996"/>
                  </a:lnTo>
                  <a:lnTo>
                    <a:pt x="176917" y="1031740"/>
                  </a:lnTo>
                  <a:lnTo>
                    <a:pt x="211547" y="1063806"/>
                  </a:lnTo>
                  <a:lnTo>
                    <a:pt x="247991" y="1092665"/>
                  </a:lnTo>
                  <a:lnTo>
                    <a:pt x="286057" y="1118317"/>
                  </a:lnTo>
                  <a:lnTo>
                    <a:pt x="325555" y="1140763"/>
                  </a:lnTo>
                  <a:lnTo>
                    <a:pt x="366294" y="1160003"/>
                  </a:lnTo>
                  <a:lnTo>
                    <a:pt x="408082" y="1176036"/>
                  </a:lnTo>
                  <a:lnTo>
                    <a:pt x="450730" y="1188862"/>
                  </a:lnTo>
                  <a:lnTo>
                    <a:pt x="494045" y="1198481"/>
                  </a:lnTo>
                  <a:lnTo>
                    <a:pt x="537838" y="1204895"/>
                  </a:lnTo>
                  <a:lnTo>
                    <a:pt x="581917" y="1208101"/>
                  </a:lnTo>
                  <a:lnTo>
                    <a:pt x="626092" y="1208101"/>
                  </a:lnTo>
                  <a:lnTo>
                    <a:pt x="670171" y="1204895"/>
                  </a:lnTo>
                  <a:lnTo>
                    <a:pt x="713964" y="1198481"/>
                  </a:lnTo>
                  <a:lnTo>
                    <a:pt x="757279" y="1188862"/>
                  </a:lnTo>
                  <a:lnTo>
                    <a:pt x="799927" y="1176036"/>
                  </a:lnTo>
                  <a:lnTo>
                    <a:pt x="841715" y="1160003"/>
                  </a:lnTo>
                  <a:lnTo>
                    <a:pt x="882454" y="1140763"/>
                  </a:lnTo>
                  <a:lnTo>
                    <a:pt x="921952" y="1118317"/>
                  </a:lnTo>
                  <a:lnTo>
                    <a:pt x="960018" y="1092665"/>
                  </a:lnTo>
                  <a:lnTo>
                    <a:pt x="996462" y="1063806"/>
                  </a:lnTo>
                  <a:lnTo>
                    <a:pt x="1031092" y="1031740"/>
                  </a:lnTo>
                  <a:lnTo>
                    <a:pt x="1063259" y="996996"/>
                  </a:lnTo>
                  <a:lnTo>
                    <a:pt x="1092209" y="960456"/>
                  </a:lnTo>
                  <a:lnTo>
                    <a:pt x="1117942" y="922310"/>
                  </a:lnTo>
                  <a:lnTo>
                    <a:pt x="1140459" y="882746"/>
                  </a:lnTo>
                  <a:lnTo>
                    <a:pt x="1159759" y="841954"/>
                  </a:lnTo>
                  <a:lnTo>
                    <a:pt x="1175843" y="800123"/>
                  </a:lnTo>
                  <a:lnTo>
                    <a:pt x="1188709" y="757442"/>
                  </a:lnTo>
                  <a:lnTo>
                    <a:pt x="1198360" y="714099"/>
                  </a:lnTo>
                  <a:lnTo>
                    <a:pt x="1204793" y="670283"/>
                  </a:lnTo>
                  <a:lnTo>
                    <a:pt x="1208010" y="626185"/>
                  </a:lnTo>
                  <a:lnTo>
                    <a:pt x="1208010" y="581991"/>
                  </a:lnTo>
                  <a:lnTo>
                    <a:pt x="1204793" y="537892"/>
                  </a:lnTo>
                  <a:lnTo>
                    <a:pt x="1198360" y="494077"/>
                  </a:lnTo>
                  <a:lnTo>
                    <a:pt x="1188709" y="450734"/>
                  </a:lnTo>
                  <a:lnTo>
                    <a:pt x="1175843" y="408053"/>
                  </a:lnTo>
                  <a:lnTo>
                    <a:pt x="1159759" y="366222"/>
                  </a:lnTo>
                  <a:lnTo>
                    <a:pt x="1140459" y="325430"/>
                  </a:lnTo>
                  <a:lnTo>
                    <a:pt x="1117942" y="285866"/>
                  </a:lnTo>
                  <a:lnTo>
                    <a:pt x="1092209" y="247720"/>
                  </a:lnTo>
                  <a:lnTo>
                    <a:pt x="1063259" y="211180"/>
                  </a:lnTo>
                  <a:lnTo>
                    <a:pt x="1031092" y="176436"/>
                  </a:lnTo>
                  <a:lnTo>
                    <a:pt x="996462" y="144356"/>
                  </a:lnTo>
                  <a:lnTo>
                    <a:pt x="960018" y="115485"/>
                  </a:lnTo>
                  <a:lnTo>
                    <a:pt x="921952" y="89822"/>
                  </a:lnTo>
                  <a:lnTo>
                    <a:pt x="882454" y="67366"/>
                  </a:lnTo>
                  <a:lnTo>
                    <a:pt x="841715" y="48118"/>
                  </a:lnTo>
                  <a:lnTo>
                    <a:pt x="799927" y="32079"/>
                  </a:lnTo>
                  <a:lnTo>
                    <a:pt x="757279" y="19247"/>
                  </a:lnTo>
                  <a:lnTo>
                    <a:pt x="713964" y="9623"/>
                  </a:lnTo>
                  <a:lnTo>
                    <a:pt x="670171" y="3207"/>
                  </a:lnTo>
                  <a:lnTo>
                    <a:pt x="626092" y="0"/>
                  </a:lnTo>
                  <a:close/>
                </a:path>
              </a:pathLst>
            </a:custGeom>
            <a:solidFill>
              <a:srgbClr val="FFFFFF"/>
            </a:solidFill>
          </p:spPr>
          <p:txBody>
            <a:bodyPr wrap="square" lIns="0" tIns="0" rIns="0" bIns="0" rtlCol="0"/>
            <a:lstStyle/>
            <a:p>
              <a:endParaRPr/>
            </a:p>
          </p:txBody>
        </p:sp>
        <p:sp>
          <p:nvSpPr>
            <p:cNvPr id="33" name="object 33"/>
            <p:cNvSpPr/>
            <p:nvPr/>
          </p:nvSpPr>
          <p:spPr>
            <a:xfrm>
              <a:off x="8258709" y="2988659"/>
              <a:ext cx="1208405" cy="1208405"/>
            </a:xfrm>
            <a:custGeom>
              <a:avLst/>
              <a:gdLst/>
              <a:ahLst/>
              <a:cxnLst/>
              <a:rect l="l" t="t" r="r" b="b"/>
              <a:pathLst>
                <a:path w="1208404" h="1208404">
                  <a:moveTo>
                    <a:pt x="1031092" y="176436"/>
                  </a:moveTo>
                  <a:lnTo>
                    <a:pt x="1063259" y="211180"/>
                  </a:lnTo>
                  <a:lnTo>
                    <a:pt x="1092209" y="247720"/>
                  </a:lnTo>
                  <a:lnTo>
                    <a:pt x="1117942" y="285866"/>
                  </a:lnTo>
                  <a:lnTo>
                    <a:pt x="1140459" y="325430"/>
                  </a:lnTo>
                  <a:lnTo>
                    <a:pt x="1159759" y="366222"/>
                  </a:lnTo>
                  <a:lnTo>
                    <a:pt x="1175843" y="408053"/>
                  </a:lnTo>
                  <a:lnTo>
                    <a:pt x="1188709" y="450734"/>
                  </a:lnTo>
                  <a:lnTo>
                    <a:pt x="1198360" y="494077"/>
                  </a:lnTo>
                  <a:lnTo>
                    <a:pt x="1204793" y="537892"/>
                  </a:lnTo>
                  <a:lnTo>
                    <a:pt x="1208010" y="581991"/>
                  </a:lnTo>
                  <a:lnTo>
                    <a:pt x="1208010" y="626185"/>
                  </a:lnTo>
                  <a:lnTo>
                    <a:pt x="1204793" y="670283"/>
                  </a:lnTo>
                  <a:lnTo>
                    <a:pt x="1198360" y="714099"/>
                  </a:lnTo>
                  <a:lnTo>
                    <a:pt x="1188709" y="757442"/>
                  </a:lnTo>
                  <a:lnTo>
                    <a:pt x="1175843" y="800123"/>
                  </a:lnTo>
                  <a:lnTo>
                    <a:pt x="1159759" y="841954"/>
                  </a:lnTo>
                  <a:lnTo>
                    <a:pt x="1140459" y="882746"/>
                  </a:lnTo>
                  <a:lnTo>
                    <a:pt x="1117942" y="922310"/>
                  </a:lnTo>
                  <a:lnTo>
                    <a:pt x="1092209" y="960456"/>
                  </a:lnTo>
                  <a:lnTo>
                    <a:pt x="1063259" y="996996"/>
                  </a:lnTo>
                  <a:lnTo>
                    <a:pt x="1031092" y="1031740"/>
                  </a:lnTo>
                  <a:lnTo>
                    <a:pt x="996462" y="1063806"/>
                  </a:lnTo>
                  <a:lnTo>
                    <a:pt x="960018" y="1092665"/>
                  </a:lnTo>
                  <a:lnTo>
                    <a:pt x="921952" y="1118317"/>
                  </a:lnTo>
                  <a:lnTo>
                    <a:pt x="882454" y="1140763"/>
                  </a:lnTo>
                  <a:lnTo>
                    <a:pt x="841715" y="1160003"/>
                  </a:lnTo>
                  <a:lnTo>
                    <a:pt x="799927" y="1176036"/>
                  </a:lnTo>
                  <a:lnTo>
                    <a:pt x="757279" y="1188862"/>
                  </a:lnTo>
                  <a:lnTo>
                    <a:pt x="713964" y="1198481"/>
                  </a:lnTo>
                  <a:lnTo>
                    <a:pt x="670171" y="1204895"/>
                  </a:lnTo>
                  <a:lnTo>
                    <a:pt x="626092" y="1208101"/>
                  </a:lnTo>
                  <a:lnTo>
                    <a:pt x="581917" y="1208101"/>
                  </a:lnTo>
                  <a:lnTo>
                    <a:pt x="537838" y="1204895"/>
                  </a:lnTo>
                  <a:lnTo>
                    <a:pt x="494045" y="1198481"/>
                  </a:lnTo>
                  <a:lnTo>
                    <a:pt x="450730" y="1188862"/>
                  </a:lnTo>
                  <a:lnTo>
                    <a:pt x="408082" y="1176036"/>
                  </a:lnTo>
                  <a:lnTo>
                    <a:pt x="366294" y="1160003"/>
                  </a:lnTo>
                  <a:lnTo>
                    <a:pt x="325555" y="1140763"/>
                  </a:lnTo>
                  <a:lnTo>
                    <a:pt x="286057" y="1118317"/>
                  </a:lnTo>
                  <a:lnTo>
                    <a:pt x="247991" y="1092665"/>
                  </a:lnTo>
                  <a:lnTo>
                    <a:pt x="211547" y="1063806"/>
                  </a:lnTo>
                  <a:lnTo>
                    <a:pt x="176917" y="1031740"/>
                  </a:lnTo>
                  <a:lnTo>
                    <a:pt x="144750" y="996996"/>
                  </a:lnTo>
                  <a:lnTo>
                    <a:pt x="115800" y="960456"/>
                  </a:lnTo>
                  <a:lnTo>
                    <a:pt x="90067" y="922310"/>
                  </a:lnTo>
                  <a:lnTo>
                    <a:pt x="67550" y="882746"/>
                  </a:lnTo>
                  <a:lnTo>
                    <a:pt x="48250" y="841954"/>
                  </a:lnTo>
                  <a:lnTo>
                    <a:pt x="32166" y="800123"/>
                  </a:lnTo>
                  <a:lnTo>
                    <a:pt x="19300" y="757442"/>
                  </a:lnTo>
                  <a:lnTo>
                    <a:pt x="9650" y="714099"/>
                  </a:lnTo>
                  <a:lnTo>
                    <a:pt x="3216" y="670283"/>
                  </a:lnTo>
                  <a:lnTo>
                    <a:pt x="0" y="626185"/>
                  </a:lnTo>
                  <a:lnTo>
                    <a:pt x="0" y="581991"/>
                  </a:lnTo>
                  <a:lnTo>
                    <a:pt x="3216" y="537892"/>
                  </a:lnTo>
                  <a:lnTo>
                    <a:pt x="9650" y="494077"/>
                  </a:lnTo>
                  <a:lnTo>
                    <a:pt x="19300" y="450734"/>
                  </a:lnTo>
                  <a:lnTo>
                    <a:pt x="32166" y="408053"/>
                  </a:lnTo>
                  <a:lnTo>
                    <a:pt x="48250" y="366222"/>
                  </a:lnTo>
                  <a:lnTo>
                    <a:pt x="67550" y="325430"/>
                  </a:lnTo>
                  <a:lnTo>
                    <a:pt x="90067" y="285866"/>
                  </a:lnTo>
                  <a:lnTo>
                    <a:pt x="115800" y="247720"/>
                  </a:lnTo>
                  <a:lnTo>
                    <a:pt x="144750" y="211180"/>
                  </a:lnTo>
                  <a:lnTo>
                    <a:pt x="176917" y="176436"/>
                  </a:lnTo>
                  <a:lnTo>
                    <a:pt x="211547" y="144356"/>
                  </a:lnTo>
                  <a:lnTo>
                    <a:pt x="247991" y="115485"/>
                  </a:lnTo>
                  <a:lnTo>
                    <a:pt x="286057" y="89822"/>
                  </a:lnTo>
                  <a:lnTo>
                    <a:pt x="325555" y="67366"/>
                  </a:lnTo>
                  <a:lnTo>
                    <a:pt x="366294" y="48118"/>
                  </a:lnTo>
                  <a:lnTo>
                    <a:pt x="408082" y="32079"/>
                  </a:lnTo>
                  <a:lnTo>
                    <a:pt x="450730" y="19247"/>
                  </a:lnTo>
                  <a:lnTo>
                    <a:pt x="494045" y="9623"/>
                  </a:lnTo>
                  <a:lnTo>
                    <a:pt x="537838" y="3207"/>
                  </a:lnTo>
                  <a:lnTo>
                    <a:pt x="581917" y="0"/>
                  </a:lnTo>
                  <a:lnTo>
                    <a:pt x="626092" y="0"/>
                  </a:lnTo>
                  <a:lnTo>
                    <a:pt x="670171" y="3207"/>
                  </a:lnTo>
                  <a:lnTo>
                    <a:pt x="713964" y="9623"/>
                  </a:lnTo>
                  <a:lnTo>
                    <a:pt x="757279" y="19247"/>
                  </a:lnTo>
                  <a:lnTo>
                    <a:pt x="799927" y="32079"/>
                  </a:lnTo>
                  <a:lnTo>
                    <a:pt x="841715" y="48118"/>
                  </a:lnTo>
                  <a:lnTo>
                    <a:pt x="882454" y="67366"/>
                  </a:lnTo>
                  <a:lnTo>
                    <a:pt x="921952" y="89822"/>
                  </a:lnTo>
                  <a:lnTo>
                    <a:pt x="960018" y="115485"/>
                  </a:lnTo>
                  <a:lnTo>
                    <a:pt x="996462" y="144356"/>
                  </a:lnTo>
                  <a:lnTo>
                    <a:pt x="1031092" y="176436"/>
                  </a:lnTo>
                  <a:close/>
                </a:path>
              </a:pathLst>
            </a:custGeom>
            <a:ln w="60434">
              <a:solidFill>
                <a:srgbClr val="0095FF"/>
              </a:solidFill>
            </a:ln>
          </p:spPr>
          <p:txBody>
            <a:bodyPr wrap="square" lIns="0" tIns="0" rIns="0" bIns="0" rtlCol="0"/>
            <a:lstStyle/>
            <a:p>
              <a:endParaRPr/>
            </a:p>
          </p:txBody>
        </p:sp>
        <p:pic>
          <p:nvPicPr>
            <p:cNvPr id="34" name="object 34"/>
            <p:cNvPicPr/>
            <p:nvPr/>
          </p:nvPicPr>
          <p:blipFill>
            <a:blip r:embed="rId15" cstate="print"/>
            <a:stretch>
              <a:fillRect/>
            </a:stretch>
          </p:blipFill>
          <p:spPr>
            <a:xfrm>
              <a:off x="8465029" y="3508143"/>
              <a:ext cx="403374" cy="174445"/>
            </a:xfrm>
            <a:prstGeom prst="rect">
              <a:avLst/>
            </a:prstGeom>
          </p:spPr>
        </p:pic>
        <p:pic>
          <p:nvPicPr>
            <p:cNvPr id="35" name="object 35"/>
            <p:cNvPicPr/>
            <p:nvPr/>
          </p:nvPicPr>
          <p:blipFill>
            <a:blip r:embed="rId16" cstate="print"/>
            <a:stretch>
              <a:fillRect/>
            </a:stretch>
          </p:blipFill>
          <p:spPr>
            <a:xfrm>
              <a:off x="8900827" y="3555683"/>
              <a:ext cx="102706" cy="126905"/>
            </a:xfrm>
            <a:prstGeom prst="rect">
              <a:avLst/>
            </a:prstGeom>
          </p:spPr>
        </p:pic>
        <p:pic>
          <p:nvPicPr>
            <p:cNvPr id="36" name="object 36"/>
            <p:cNvPicPr/>
            <p:nvPr/>
          </p:nvPicPr>
          <p:blipFill>
            <a:blip r:embed="rId17" cstate="print"/>
            <a:stretch>
              <a:fillRect/>
            </a:stretch>
          </p:blipFill>
          <p:spPr>
            <a:xfrm>
              <a:off x="9028629" y="3552661"/>
              <a:ext cx="244558" cy="129927"/>
            </a:xfrm>
            <a:prstGeom prst="rect">
              <a:avLst/>
            </a:prstGeom>
          </p:spPr>
        </p:pic>
        <p:sp>
          <p:nvSpPr>
            <p:cNvPr id="37" name="object 37"/>
            <p:cNvSpPr/>
            <p:nvPr/>
          </p:nvSpPr>
          <p:spPr>
            <a:xfrm>
              <a:off x="7234667" y="1562557"/>
              <a:ext cx="1130935" cy="1410970"/>
            </a:xfrm>
            <a:custGeom>
              <a:avLst/>
              <a:gdLst/>
              <a:ahLst/>
              <a:cxnLst/>
              <a:rect l="l" t="t" r="r" b="b"/>
              <a:pathLst>
                <a:path w="1130934" h="1410970">
                  <a:moveTo>
                    <a:pt x="1130676" y="1410668"/>
                  </a:moveTo>
                  <a:lnTo>
                    <a:pt x="1097985" y="1369902"/>
                  </a:lnTo>
                  <a:lnTo>
                    <a:pt x="1064776" y="1328491"/>
                  </a:lnTo>
                  <a:lnTo>
                    <a:pt x="1031102" y="1286499"/>
                  </a:lnTo>
                  <a:lnTo>
                    <a:pt x="997013" y="1243992"/>
                  </a:lnTo>
                  <a:lnTo>
                    <a:pt x="962564" y="1201034"/>
                  </a:lnTo>
                  <a:lnTo>
                    <a:pt x="927805" y="1157691"/>
                  </a:lnTo>
                  <a:lnTo>
                    <a:pt x="892788" y="1114027"/>
                  </a:lnTo>
                  <a:lnTo>
                    <a:pt x="857567" y="1070107"/>
                  </a:lnTo>
                  <a:lnTo>
                    <a:pt x="822194" y="1025996"/>
                  </a:lnTo>
                  <a:lnTo>
                    <a:pt x="786719" y="981759"/>
                  </a:lnTo>
                  <a:lnTo>
                    <a:pt x="751197" y="937461"/>
                  </a:lnTo>
                  <a:lnTo>
                    <a:pt x="715678" y="893167"/>
                  </a:lnTo>
                  <a:lnTo>
                    <a:pt x="680214" y="848942"/>
                  </a:lnTo>
                  <a:lnTo>
                    <a:pt x="644860" y="804850"/>
                  </a:lnTo>
                  <a:lnTo>
                    <a:pt x="609665" y="760956"/>
                  </a:lnTo>
                  <a:lnTo>
                    <a:pt x="574683" y="717326"/>
                  </a:lnTo>
                  <a:lnTo>
                    <a:pt x="539965" y="674025"/>
                  </a:lnTo>
                  <a:lnTo>
                    <a:pt x="505564" y="631117"/>
                  </a:lnTo>
                  <a:lnTo>
                    <a:pt x="471532" y="588666"/>
                  </a:lnTo>
                  <a:lnTo>
                    <a:pt x="437922" y="546739"/>
                  </a:lnTo>
                  <a:lnTo>
                    <a:pt x="404784" y="505400"/>
                  </a:lnTo>
                  <a:lnTo>
                    <a:pt x="372173" y="464713"/>
                  </a:lnTo>
                  <a:lnTo>
                    <a:pt x="340138" y="424745"/>
                  </a:lnTo>
                  <a:lnTo>
                    <a:pt x="308734" y="385559"/>
                  </a:lnTo>
                  <a:lnTo>
                    <a:pt x="278012" y="347220"/>
                  </a:lnTo>
                  <a:lnTo>
                    <a:pt x="248024" y="309794"/>
                  </a:lnTo>
                  <a:lnTo>
                    <a:pt x="218822" y="273346"/>
                  </a:lnTo>
                  <a:lnTo>
                    <a:pt x="190458" y="237939"/>
                  </a:lnTo>
                  <a:lnTo>
                    <a:pt x="162986" y="203640"/>
                  </a:lnTo>
                  <a:lnTo>
                    <a:pt x="136456" y="170513"/>
                  </a:lnTo>
                  <a:lnTo>
                    <a:pt x="110921" y="138623"/>
                  </a:lnTo>
                  <a:lnTo>
                    <a:pt x="86434" y="108035"/>
                  </a:lnTo>
                  <a:lnTo>
                    <a:pt x="40809" y="51024"/>
                  </a:lnTo>
                  <a:lnTo>
                    <a:pt x="19776" y="24731"/>
                  </a:lnTo>
                  <a:lnTo>
                    <a:pt x="0" y="0"/>
                  </a:lnTo>
                </a:path>
              </a:pathLst>
            </a:custGeom>
            <a:ln w="30216">
              <a:solidFill>
                <a:srgbClr val="300067"/>
              </a:solidFill>
            </a:ln>
          </p:spPr>
          <p:txBody>
            <a:bodyPr wrap="square" lIns="0" tIns="0" rIns="0" bIns="0" rtlCol="0"/>
            <a:lstStyle/>
            <a:p>
              <a:endParaRPr/>
            </a:p>
          </p:txBody>
        </p:sp>
        <p:pic>
          <p:nvPicPr>
            <p:cNvPr id="38" name="object 38"/>
            <p:cNvPicPr/>
            <p:nvPr/>
          </p:nvPicPr>
          <p:blipFill>
            <a:blip r:embed="rId18" cstate="print"/>
            <a:stretch>
              <a:fillRect/>
            </a:stretch>
          </p:blipFill>
          <p:spPr>
            <a:xfrm>
              <a:off x="8322751" y="2934952"/>
              <a:ext cx="127879" cy="138891"/>
            </a:xfrm>
            <a:prstGeom prst="rect">
              <a:avLst/>
            </a:prstGeom>
          </p:spPr>
        </p:pic>
        <p:sp>
          <p:nvSpPr>
            <p:cNvPr id="39" name="object 39"/>
            <p:cNvSpPr/>
            <p:nvPr/>
          </p:nvSpPr>
          <p:spPr>
            <a:xfrm>
              <a:off x="7234667" y="2918032"/>
              <a:ext cx="894080" cy="371475"/>
            </a:xfrm>
            <a:custGeom>
              <a:avLst/>
              <a:gdLst/>
              <a:ahLst/>
              <a:cxnLst/>
              <a:rect l="l" t="t" r="r" b="b"/>
              <a:pathLst>
                <a:path w="894079" h="371475">
                  <a:moveTo>
                    <a:pt x="893545" y="370947"/>
                  </a:moveTo>
                  <a:lnTo>
                    <a:pt x="839664" y="348675"/>
                  </a:lnTo>
                  <a:lnTo>
                    <a:pt x="785493" y="326277"/>
                  </a:lnTo>
                  <a:lnTo>
                    <a:pt x="731218" y="303831"/>
                  </a:lnTo>
                  <a:lnTo>
                    <a:pt x="677024" y="281412"/>
                  </a:lnTo>
                  <a:lnTo>
                    <a:pt x="623097" y="259095"/>
                  </a:lnTo>
                  <a:lnTo>
                    <a:pt x="569621" y="236957"/>
                  </a:lnTo>
                  <a:lnTo>
                    <a:pt x="516784" y="215075"/>
                  </a:lnTo>
                  <a:lnTo>
                    <a:pt x="464770" y="193522"/>
                  </a:lnTo>
                  <a:lnTo>
                    <a:pt x="413764" y="172377"/>
                  </a:lnTo>
                  <a:lnTo>
                    <a:pt x="363953" y="151714"/>
                  </a:lnTo>
                  <a:lnTo>
                    <a:pt x="315522" y="131610"/>
                  </a:lnTo>
                  <a:lnTo>
                    <a:pt x="268655" y="112141"/>
                  </a:lnTo>
                  <a:lnTo>
                    <a:pt x="223540" y="93381"/>
                  </a:lnTo>
                  <a:lnTo>
                    <a:pt x="180360" y="75409"/>
                  </a:lnTo>
                  <a:lnTo>
                    <a:pt x="139303" y="58298"/>
                  </a:lnTo>
                  <a:lnTo>
                    <a:pt x="100552" y="42126"/>
                  </a:lnTo>
                  <a:lnTo>
                    <a:pt x="64295" y="26968"/>
                  </a:lnTo>
                  <a:lnTo>
                    <a:pt x="30715" y="12901"/>
                  </a:lnTo>
                  <a:lnTo>
                    <a:pt x="0" y="0"/>
                  </a:lnTo>
                </a:path>
              </a:pathLst>
            </a:custGeom>
            <a:ln w="30220">
              <a:solidFill>
                <a:srgbClr val="B0001C"/>
              </a:solidFill>
            </a:ln>
          </p:spPr>
          <p:txBody>
            <a:bodyPr wrap="square" lIns="0" tIns="0" rIns="0" bIns="0" rtlCol="0"/>
            <a:lstStyle/>
            <a:p>
              <a:endParaRPr/>
            </a:p>
          </p:txBody>
        </p:sp>
        <p:pic>
          <p:nvPicPr>
            <p:cNvPr id="40" name="object 40"/>
            <p:cNvPicPr/>
            <p:nvPr/>
          </p:nvPicPr>
          <p:blipFill>
            <a:blip r:embed="rId19" cstate="print"/>
            <a:stretch>
              <a:fillRect/>
            </a:stretch>
          </p:blipFill>
          <p:spPr>
            <a:xfrm>
              <a:off x="8098307" y="3238720"/>
              <a:ext cx="144493" cy="108474"/>
            </a:xfrm>
            <a:prstGeom prst="rect">
              <a:avLst/>
            </a:prstGeom>
          </p:spPr>
        </p:pic>
        <p:sp>
          <p:nvSpPr>
            <p:cNvPr id="41" name="object 41"/>
            <p:cNvSpPr/>
            <p:nvPr/>
          </p:nvSpPr>
          <p:spPr>
            <a:xfrm>
              <a:off x="7234667" y="3914544"/>
              <a:ext cx="901700" cy="375920"/>
            </a:xfrm>
            <a:custGeom>
              <a:avLst/>
              <a:gdLst/>
              <a:ahLst/>
              <a:cxnLst/>
              <a:rect l="l" t="t" r="r" b="b"/>
              <a:pathLst>
                <a:path w="901700" h="375920">
                  <a:moveTo>
                    <a:pt x="901097" y="0"/>
                  </a:moveTo>
                  <a:lnTo>
                    <a:pt x="846953" y="23571"/>
                  </a:lnTo>
                  <a:lnTo>
                    <a:pt x="792475" y="47216"/>
                  </a:lnTo>
                  <a:lnTo>
                    <a:pt x="737852" y="70849"/>
                  </a:lnTo>
                  <a:lnTo>
                    <a:pt x="683277" y="94381"/>
                  </a:lnTo>
                  <a:lnTo>
                    <a:pt x="628939" y="117724"/>
                  </a:lnTo>
                  <a:lnTo>
                    <a:pt x="575029" y="140791"/>
                  </a:lnTo>
                  <a:lnTo>
                    <a:pt x="521739" y="163493"/>
                  </a:lnTo>
                  <a:lnTo>
                    <a:pt x="469258" y="185744"/>
                  </a:lnTo>
                  <a:lnTo>
                    <a:pt x="417779" y="207455"/>
                  </a:lnTo>
                  <a:lnTo>
                    <a:pt x="367491" y="228539"/>
                  </a:lnTo>
                  <a:lnTo>
                    <a:pt x="318585" y="248908"/>
                  </a:lnTo>
                  <a:lnTo>
                    <a:pt x="271253" y="268473"/>
                  </a:lnTo>
                  <a:lnTo>
                    <a:pt x="225684" y="287148"/>
                  </a:lnTo>
                  <a:lnTo>
                    <a:pt x="182070" y="304845"/>
                  </a:lnTo>
                  <a:lnTo>
                    <a:pt x="140602" y="321475"/>
                  </a:lnTo>
                  <a:lnTo>
                    <a:pt x="101470" y="336952"/>
                  </a:lnTo>
                  <a:lnTo>
                    <a:pt x="64865" y="351186"/>
                  </a:lnTo>
                  <a:lnTo>
                    <a:pt x="30978" y="364092"/>
                  </a:lnTo>
                  <a:lnTo>
                    <a:pt x="0" y="375580"/>
                  </a:lnTo>
                </a:path>
              </a:pathLst>
            </a:custGeom>
            <a:ln w="30220">
              <a:solidFill>
                <a:srgbClr val="003776"/>
              </a:solidFill>
            </a:ln>
          </p:spPr>
          <p:txBody>
            <a:bodyPr wrap="square" lIns="0" tIns="0" rIns="0" bIns="0" rtlCol="0"/>
            <a:lstStyle/>
            <a:p>
              <a:endParaRPr/>
            </a:p>
          </p:txBody>
        </p:sp>
        <p:pic>
          <p:nvPicPr>
            <p:cNvPr id="42" name="object 42"/>
            <p:cNvPicPr/>
            <p:nvPr/>
          </p:nvPicPr>
          <p:blipFill>
            <a:blip r:embed="rId20" cstate="print"/>
            <a:stretch>
              <a:fillRect/>
            </a:stretch>
          </p:blipFill>
          <p:spPr>
            <a:xfrm>
              <a:off x="8105255" y="3854113"/>
              <a:ext cx="144493" cy="109783"/>
            </a:xfrm>
            <a:prstGeom prst="rect">
              <a:avLst/>
            </a:prstGeom>
          </p:spPr>
        </p:pic>
        <p:sp>
          <p:nvSpPr>
            <p:cNvPr id="43" name="object 43"/>
            <p:cNvSpPr/>
            <p:nvPr/>
          </p:nvSpPr>
          <p:spPr>
            <a:xfrm>
              <a:off x="7234667" y="4224355"/>
              <a:ext cx="1146175" cy="1444625"/>
            </a:xfrm>
            <a:custGeom>
              <a:avLst/>
              <a:gdLst/>
              <a:ahLst/>
              <a:cxnLst/>
              <a:rect l="l" t="t" r="r" b="b"/>
              <a:pathLst>
                <a:path w="1146175" h="1444625">
                  <a:moveTo>
                    <a:pt x="1145780" y="0"/>
                  </a:moveTo>
                  <a:lnTo>
                    <a:pt x="1112945" y="42733"/>
                  </a:lnTo>
                  <a:lnTo>
                    <a:pt x="1079555" y="86145"/>
                  </a:lnTo>
                  <a:lnTo>
                    <a:pt x="1045664" y="130164"/>
                  </a:lnTo>
                  <a:lnTo>
                    <a:pt x="1011327" y="174716"/>
                  </a:lnTo>
                  <a:lnTo>
                    <a:pt x="976598" y="219728"/>
                  </a:lnTo>
                  <a:lnTo>
                    <a:pt x="941531" y="265127"/>
                  </a:lnTo>
                  <a:lnTo>
                    <a:pt x="906179" y="310840"/>
                  </a:lnTo>
                  <a:lnTo>
                    <a:pt x="870597" y="356794"/>
                  </a:lnTo>
                  <a:lnTo>
                    <a:pt x="834838" y="402916"/>
                  </a:lnTo>
                  <a:lnTo>
                    <a:pt x="798958" y="449132"/>
                  </a:lnTo>
                  <a:lnTo>
                    <a:pt x="763008" y="495370"/>
                  </a:lnTo>
                  <a:lnTo>
                    <a:pt x="727045" y="541557"/>
                  </a:lnTo>
                  <a:lnTo>
                    <a:pt x="691121" y="587619"/>
                  </a:lnTo>
                  <a:lnTo>
                    <a:pt x="655290" y="633484"/>
                  </a:lnTo>
                  <a:lnTo>
                    <a:pt x="619607" y="679077"/>
                  </a:lnTo>
                  <a:lnTo>
                    <a:pt x="584126" y="724327"/>
                  </a:lnTo>
                  <a:lnTo>
                    <a:pt x="548901" y="769160"/>
                  </a:lnTo>
                  <a:lnTo>
                    <a:pt x="513985" y="813503"/>
                  </a:lnTo>
                  <a:lnTo>
                    <a:pt x="479432" y="857283"/>
                  </a:lnTo>
                  <a:lnTo>
                    <a:pt x="445298" y="900427"/>
                  </a:lnTo>
                  <a:lnTo>
                    <a:pt x="411635" y="942862"/>
                  </a:lnTo>
                  <a:lnTo>
                    <a:pt x="378497" y="984514"/>
                  </a:lnTo>
                  <a:lnTo>
                    <a:pt x="345939" y="1025311"/>
                  </a:lnTo>
                  <a:lnTo>
                    <a:pt x="314015" y="1065180"/>
                  </a:lnTo>
                  <a:lnTo>
                    <a:pt x="282778" y="1104047"/>
                  </a:lnTo>
                  <a:lnTo>
                    <a:pt x="252283" y="1141839"/>
                  </a:lnTo>
                  <a:lnTo>
                    <a:pt x="222584" y="1178484"/>
                  </a:lnTo>
                  <a:lnTo>
                    <a:pt x="193734" y="1213908"/>
                  </a:lnTo>
                  <a:lnTo>
                    <a:pt x="165787" y="1248038"/>
                  </a:lnTo>
                  <a:lnTo>
                    <a:pt x="138799" y="1280801"/>
                  </a:lnTo>
                  <a:lnTo>
                    <a:pt x="112821" y="1312124"/>
                  </a:lnTo>
                  <a:lnTo>
                    <a:pt x="87910" y="1341934"/>
                  </a:lnTo>
                  <a:lnTo>
                    <a:pt x="41500" y="1396722"/>
                  </a:lnTo>
                  <a:lnTo>
                    <a:pt x="20109" y="1421554"/>
                  </a:lnTo>
                  <a:lnTo>
                    <a:pt x="0" y="1444580"/>
                  </a:lnTo>
                </a:path>
              </a:pathLst>
            </a:custGeom>
            <a:ln w="30216">
              <a:solidFill>
                <a:srgbClr val="FF9200"/>
              </a:solidFill>
            </a:ln>
          </p:spPr>
          <p:txBody>
            <a:bodyPr wrap="square" lIns="0" tIns="0" rIns="0" bIns="0" rtlCol="0"/>
            <a:lstStyle/>
            <a:p>
              <a:endParaRPr/>
            </a:p>
          </p:txBody>
        </p:sp>
        <p:pic>
          <p:nvPicPr>
            <p:cNvPr id="44" name="object 44"/>
            <p:cNvPicPr/>
            <p:nvPr/>
          </p:nvPicPr>
          <p:blipFill>
            <a:blip r:embed="rId21" cstate="print"/>
            <a:stretch>
              <a:fillRect/>
            </a:stretch>
          </p:blipFill>
          <p:spPr>
            <a:xfrm>
              <a:off x="8337250" y="4122327"/>
              <a:ext cx="126369" cy="139697"/>
            </a:xfrm>
            <a:prstGeom prst="rect">
              <a:avLst/>
            </a:prstGeom>
          </p:spPr>
        </p:pic>
        <p:sp>
          <p:nvSpPr>
            <p:cNvPr id="45" name="object 45"/>
            <p:cNvSpPr/>
            <p:nvPr/>
          </p:nvSpPr>
          <p:spPr>
            <a:xfrm>
              <a:off x="10594979" y="3255742"/>
              <a:ext cx="1209040" cy="675005"/>
            </a:xfrm>
            <a:custGeom>
              <a:avLst/>
              <a:gdLst/>
              <a:ahLst/>
              <a:cxnLst/>
              <a:rect l="l" t="t" r="r" b="b"/>
              <a:pathLst>
                <a:path w="1209040" h="675004">
                  <a:moveTo>
                    <a:pt x="1208512" y="0"/>
                  </a:moveTo>
                  <a:lnTo>
                    <a:pt x="0" y="0"/>
                  </a:lnTo>
                  <a:lnTo>
                    <a:pt x="0" y="674715"/>
                  </a:lnTo>
                  <a:lnTo>
                    <a:pt x="1208512" y="674715"/>
                  </a:lnTo>
                  <a:lnTo>
                    <a:pt x="1208512" y="0"/>
                  </a:lnTo>
                  <a:close/>
                </a:path>
              </a:pathLst>
            </a:custGeom>
            <a:solidFill>
              <a:srgbClr val="FFFFFF"/>
            </a:solidFill>
          </p:spPr>
          <p:txBody>
            <a:bodyPr wrap="square" lIns="0" tIns="0" rIns="0" bIns="0" rtlCol="0"/>
            <a:lstStyle/>
            <a:p>
              <a:endParaRPr/>
            </a:p>
          </p:txBody>
        </p:sp>
        <p:sp>
          <p:nvSpPr>
            <p:cNvPr id="46" name="object 46"/>
            <p:cNvSpPr/>
            <p:nvPr/>
          </p:nvSpPr>
          <p:spPr>
            <a:xfrm>
              <a:off x="10594979" y="3255742"/>
              <a:ext cx="1209040" cy="675005"/>
            </a:xfrm>
            <a:custGeom>
              <a:avLst/>
              <a:gdLst/>
              <a:ahLst/>
              <a:cxnLst/>
              <a:rect l="l" t="t" r="r" b="b"/>
              <a:pathLst>
                <a:path w="1209040" h="675004">
                  <a:moveTo>
                    <a:pt x="0" y="0"/>
                  </a:moveTo>
                  <a:lnTo>
                    <a:pt x="1208512" y="0"/>
                  </a:lnTo>
                  <a:lnTo>
                    <a:pt x="1208512" y="674715"/>
                  </a:lnTo>
                  <a:lnTo>
                    <a:pt x="0" y="674715"/>
                  </a:lnTo>
                  <a:lnTo>
                    <a:pt x="0" y="0"/>
                  </a:lnTo>
                  <a:close/>
                </a:path>
              </a:pathLst>
            </a:custGeom>
            <a:ln w="60438">
              <a:solidFill>
                <a:srgbClr val="666666"/>
              </a:solidFill>
            </a:ln>
          </p:spPr>
          <p:txBody>
            <a:bodyPr wrap="square" lIns="0" tIns="0" rIns="0" bIns="0" rtlCol="0"/>
            <a:lstStyle/>
            <a:p>
              <a:endParaRPr/>
            </a:p>
          </p:txBody>
        </p:sp>
        <p:pic>
          <p:nvPicPr>
            <p:cNvPr id="47" name="object 47"/>
            <p:cNvPicPr/>
            <p:nvPr/>
          </p:nvPicPr>
          <p:blipFill>
            <a:blip r:embed="rId22" cstate="print"/>
            <a:stretch>
              <a:fillRect/>
            </a:stretch>
          </p:blipFill>
          <p:spPr>
            <a:xfrm>
              <a:off x="10951531" y="3509654"/>
              <a:ext cx="64946" cy="170718"/>
            </a:xfrm>
            <a:prstGeom prst="rect">
              <a:avLst/>
            </a:prstGeom>
          </p:spPr>
        </p:pic>
        <p:pic>
          <p:nvPicPr>
            <p:cNvPr id="48" name="object 48"/>
            <p:cNvPicPr/>
            <p:nvPr/>
          </p:nvPicPr>
          <p:blipFill>
            <a:blip r:embed="rId23" cstate="print"/>
            <a:stretch>
              <a:fillRect/>
            </a:stretch>
          </p:blipFill>
          <p:spPr>
            <a:xfrm>
              <a:off x="11073067" y="3509654"/>
              <a:ext cx="114819" cy="172934"/>
            </a:xfrm>
            <a:prstGeom prst="rect">
              <a:avLst/>
            </a:prstGeom>
          </p:spPr>
        </p:pic>
        <p:pic>
          <p:nvPicPr>
            <p:cNvPr id="49" name="object 49"/>
            <p:cNvPicPr/>
            <p:nvPr/>
          </p:nvPicPr>
          <p:blipFill>
            <a:blip r:embed="rId24" cstate="print"/>
            <a:stretch>
              <a:fillRect/>
            </a:stretch>
          </p:blipFill>
          <p:spPr>
            <a:xfrm>
              <a:off x="11207593" y="3509654"/>
              <a:ext cx="114718" cy="172934"/>
            </a:xfrm>
            <a:prstGeom prst="rect">
              <a:avLst/>
            </a:prstGeom>
          </p:spPr>
        </p:pic>
        <p:pic>
          <p:nvPicPr>
            <p:cNvPr id="50" name="object 50"/>
            <p:cNvPicPr/>
            <p:nvPr/>
          </p:nvPicPr>
          <p:blipFill>
            <a:blip r:embed="rId25" cstate="print"/>
            <a:stretch>
              <a:fillRect/>
            </a:stretch>
          </p:blipFill>
          <p:spPr>
            <a:xfrm>
              <a:off x="11342017" y="3509654"/>
              <a:ext cx="113922" cy="172934"/>
            </a:xfrm>
            <a:prstGeom prst="rect">
              <a:avLst/>
            </a:prstGeom>
          </p:spPr>
        </p:pic>
        <p:pic>
          <p:nvPicPr>
            <p:cNvPr id="51" name="object 51"/>
            <p:cNvPicPr/>
            <p:nvPr/>
          </p:nvPicPr>
          <p:blipFill>
            <a:blip r:embed="rId26" cstate="print"/>
            <a:stretch>
              <a:fillRect/>
            </a:stretch>
          </p:blipFill>
          <p:spPr>
            <a:xfrm>
              <a:off x="10607062" y="2876435"/>
              <a:ext cx="215280" cy="215336"/>
            </a:xfrm>
            <a:prstGeom prst="rect">
              <a:avLst/>
            </a:prstGeom>
          </p:spPr>
        </p:pic>
        <p:pic>
          <p:nvPicPr>
            <p:cNvPr id="52" name="object 52"/>
            <p:cNvPicPr/>
            <p:nvPr/>
          </p:nvPicPr>
          <p:blipFill>
            <a:blip r:embed="rId27" cstate="print"/>
            <a:stretch>
              <a:fillRect/>
            </a:stretch>
          </p:blipFill>
          <p:spPr>
            <a:xfrm>
              <a:off x="10847315" y="2869686"/>
              <a:ext cx="219006" cy="220574"/>
            </a:xfrm>
            <a:prstGeom prst="rect">
              <a:avLst/>
            </a:prstGeom>
          </p:spPr>
        </p:pic>
        <p:pic>
          <p:nvPicPr>
            <p:cNvPr id="53" name="object 53"/>
            <p:cNvPicPr/>
            <p:nvPr/>
          </p:nvPicPr>
          <p:blipFill>
            <a:blip r:embed="rId28" cstate="print"/>
            <a:stretch>
              <a:fillRect/>
            </a:stretch>
          </p:blipFill>
          <p:spPr>
            <a:xfrm>
              <a:off x="11091998" y="2882478"/>
              <a:ext cx="218301" cy="210804"/>
            </a:xfrm>
            <a:prstGeom prst="rect">
              <a:avLst/>
            </a:prstGeom>
          </p:spPr>
        </p:pic>
        <p:pic>
          <p:nvPicPr>
            <p:cNvPr id="54" name="object 54"/>
            <p:cNvPicPr/>
            <p:nvPr/>
          </p:nvPicPr>
          <p:blipFill>
            <a:blip r:embed="rId29" cstate="print"/>
            <a:stretch>
              <a:fillRect/>
            </a:stretch>
          </p:blipFill>
          <p:spPr>
            <a:xfrm>
              <a:off x="11330639" y="2871197"/>
              <a:ext cx="220617" cy="222085"/>
            </a:xfrm>
            <a:prstGeom prst="rect">
              <a:avLst/>
            </a:prstGeom>
          </p:spPr>
        </p:pic>
        <p:pic>
          <p:nvPicPr>
            <p:cNvPr id="55" name="object 55"/>
            <p:cNvPicPr/>
            <p:nvPr/>
          </p:nvPicPr>
          <p:blipFill>
            <a:blip r:embed="rId30" cstate="print"/>
            <a:stretch>
              <a:fillRect/>
            </a:stretch>
          </p:blipFill>
          <p:spPr>
            <a:xfrm>
              <a:off x="11570891" y="2880967"/>
              <a:ext cx="222731" cy="212315"/>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400799"/>
            <a:ext cx="12192000" cy="457200"/>
          </a:xfrm>
          <a:custGeom>
            <a:avLst/>
            <a:gdLst/>
            <a:ahLst/>
            <a:cxnLst/>
            <a:rect l="l" t="t" r="r" b="b"/>
            <a:pathLst>
              <a:path w="12192000" h="457200">
                <a:moveTo>
                  <a:pt x="12192000" y="0"/>
                </a:moveTo>
                <a:lnTo>
                  <a:pt x="0" y="0"/>
                </a:lnTo>
                <a:lnTo>
                  <a:pt x="0" y="457199"/>
                </a:lnTo>
                <a:lnTo>
                  <a:pt x="12192000" y="457199"/>
                </a:lnTo>
                <a:lnTo>
                  <a:pt x="12192000" y="0"/>
                </a:lnTo>
                <a:close/>
              </a:path>
            </a:pathLst>
          </a:custGeom>
          <a:solidFill>
            <a:srgbClr val="BC572C"/>
          </a:solidFill>
        </p:spPr>
        <p:txBody>
          <a:bodyPr wrap="square" lIns="0" tIns="0" rIns="0" bIns="0" rtlCol="0"/>
          <a:lstStyle/>
          <a:p>
            <a:endParaRPr/>
          </a:p>
        </p:txBody>
      </p:sp>
      <p:sp>
        <p:nvSpPr>
          <p:cNvPr id="3" name="object 3"/>
          <p:cNvSpPr/>
          <p:nvPr/>
        </p:nvSpPr>
        <p:spPr>
          <a:xfrm>
            <a:off x="0" y="6334319"/>
            <a:ext cx="12192000" cy="66040"/>
          </a:xfrm>
          <a:custGeom>
            <a:avLst/>
            <a:gdLst/>
            <a:ahLst/>
            <a:cxnLst/>
            <a:rect l="l" t="t" r="r" b="b"/>
            <a:pathLst>
              <a:path w="12192000" h="66039">
                <a:moveTo>
                  <a:pt x="12192000" y="0"/>
                </a:moveTo>
                <a:lnTo>
                  <a:pt x="0" y="0"/>
                </a:lnTo>
                <a:lnTo>
                  <a:pt x="0" y="65998"/>
                </a:lnTo>
                <a:lnTo>
                  <a:pt x="12192000" y="65998"/>
                </a:lnTo>
                <a:lnTo>
                  <a:pt x="12192000" y="0"/>
                </a:lnTo>
                <a:close/>
              </a:path>
            </a:pathLst>
          </a:custGeom>
          <a:solidFill>
            <a:srgbClr val="E38312"/>
          </a:solidFill>
        </p:spPr>
        <p:txBody>
          <a:bodyPr wrap="square" lIns="0" tIns="0" rIns="0" bIns="0" rtlCol="0"/>
          <a:lstStyle/>
          <a:p>
            <a:endParaRPr/>
          </a:p>
        </p:txBody>
      </p:sp>
      <p:sp>
        <p:nvSpPr>
          <p:cNvPr id="4" name="object 4"/>
          <p:cNvSpPr/>
          <p:nvPr/>
        </p:nvSpPr>
        <p:spPr>
          <a:xfrm>
            <a:off x="1193533" y="1737867"/>
            <a:ext cx="9967595" cy="0"/>
          </a:xfrm>
          <a:custGeom>
            <a:avLst/>
            <a:gdLst/>
            <a:ahLst/>
            <a:cxnLst/>
            <a:rect l="l" t="t" r="r" b="b"/>
            <a:pathLst>
              <a:path w="9967595">
                <a:moveTo>
                  <a:pt x="0" y="0"/>
                </a:moveTo>
                <a:lnTo>
                  <a:pt x="9966972" y="0"/>
                </a:lnTo>
              </a:path>
            </a:pathLst>
          </a:custGeom>
          <a:ln w="6350">
            <a:solidFill>
              <a:srgbClr val="7E7E7E"/>
            </a:solidFill>
          </a:ln>
        </p:spPr>
        <p:txBody>
          <a:bodyPr wrap="square" lIns="0" tIns="0" rIns="0" bIns="0" rtlCol="0"/>
          <a:lstStyle/>
          <a:p>
            <a:endParaRPr/>
          </a:p>
        </p:txBody>
      </p:sp>
      <p:sp>
        <p:nvSpPr>
          <p:cNvPr id="5" name="object 5"/>
          <p:cNvSpPr txBox="1"/>
          <p:nvPr/>
        </p:nvSpPr>
        <p:spPr>
          <a:xfrm>
            <a:off x="1176324" y="919937"/>
            <a:ext cx="1232535" cy="757555"/>
          </a:xfrm>
          <a:prstGeom prst="rect">
            <a:avLst/>
          </a:prstGeom>
        </p:spPr>
        <p:txBody>
          <a:bodyPr vert="horz" wrap="square" lIns="0" tIns="12700" rIns="0" bIns="0" rtlCol="0">
            <a:spAutoFit/>
          </a:bodyPr>
          <a:lstStyle/>
          <a:p>
            <a:pPr marL="12700">
              <a:lnSpc>
                <a:spcPct val="100000"/>
              </a:lnSpc>
              <a:spcBef>
                <a:spcPts val="100"/>
              </a:spcBef>
            </a:pPr>
            <a:r>
              <a:rPr sz="4800" spc="-55" dirty="0">
                <a:solidFill>
                  <a:srgbClr val="404040"/>
                </a:solidFill>
                <a:latin typeface="SimSun"/>
                <a:cs typeface="SimSun"/>
              </a:rPr>
              <a:t>实验</a:t>
            </a:r>
            <a:endParaRPr sz="4800">
              <a:latin typeface="SimSun"/>
              <a:cs typeface="SimSun"/>
            </a:endParaRPr>
          </a:p>
        </p:txBody>
      </p:sp>
      <p:sp>
        <p:nvSpPr>
          <p:cNvPr id="6" name="object 6"/>
          <p:cNvSpPr txBox="1"/>
          <p:nvPr/>
        </p:nvSpPr>
        <p:spPr>
          <a:xfrm>
            <a:off x="1257096" y="2243150"/>
            <a:ext cx="975994" cy="1235710"/>
          </a:xfrm>
          <a:prstGeom prst="rect">
            <a:avLst/>
          </a:prstGeom>
        </p:spPr>
        <p:txBody>
          <a:bodyPr vert="horz" wrap="square" lIns="0" tIns="13335" rIns="0" bIns="0" rtlCol="0">
            <a:spAutoFit/>
          </a:bodyPr>
          <a:lstStyle/>
          <a:p>
            <a:pPr marL="12700">
              <a:lnSpc>
                <a:spcPct val="100000"/>
              </a:lnSpc>
              <a:spcBef>
                <a:spcPts val="105"/>
              </a:spcBef>
            </a:pPr>
            <a:r>
              <a:rPr sz="2000" spc="-10" dirty="0">
                <a:solidFill>
                  <a:srgbClr val="404040"/>
                </a:solidFill>
                <a:latin typeface="SimSun"/>
                <a:cs typeface="SimSun"/>
              </a:rPr>
              <a:t>占比</a:t>
            </a:r>
            <a:r>
              <a:rPr sz="2000" spc="-25" dirty="0">
                <a:solidFill>
                  <a:srgbClr val="404040"/>
                </a:solidFill>
                <a:latin typeface="Calibri"/>
                <a:cs typeface="Calibri"/>
              </a:rPr>
              <a:t>20%</a:t>
            </a:r>
            <a:endParaRPr sz="2000">
              <a:latin typeface="Calibri"/>
              <a:cs typeface="Calibri"/>
            </a:endParaRPr>
          </a:p>
          <a:p>
            <a:pPr>
              <a:lnSpc>
                <a:spcPct val="100000"/>
              </a:lnSpc>
              <a:spcBef>
                <a:spcPts val="2275"/>
              </a:spcBef>
            </a:pPr>
            <a:endParaRPr sz="2000">
              <a:latin typeface="Calibri"/>
              <a:cs typeface="Calibri"/>
            </a:endParaRPr>
          </a:p>
          <a:p>
            <a:pPr marL="12700">
              <a:lnSpc>
                <a:spcPct val="100000"/>
              </a:lnSpc>
            </a:pPr>
            <a:r>
              <a:rPr sz="2000" spc="-25" dirty="0">
                <a:solidFill>
                  <a:srgbClr val="404040"/>
                </a:solidFill>
                <a:latin typeface="SimSun"/>
                <a:cs typeface="SimSun"/>
              </a:rPr>
              <a:t>分组</a:t>
            </a:r>
            <a:endParaRPr sz="2000">
              <a:latin typeface="SimSun"/>
              <a:cs typeface="SimSu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运行环境</a:t>
            </a:r>
            <a:endParaRPr sz="1800">
              <a:latin typeface="Microsoft YaHei"/>
              <a:cs typeface="Microsoft YaHei"/>
            </a:endParaRPr>
          </a:p>
        </p:txBody>
      </p:sp>
      <p:sp>
        <p:nvSpPr>
          <p:cNvPr id="3" name="object 3"/>
          <p:cNvSpPr/>
          <p:nvPr/>
        </p:nvSpPr>
        <p:spPr>
          <a:xfrm>
            <a:off x="2133219" y="2216150"/>
            <a:ext cx="7925434" cy="3330575"/>
          </a:xfrm>
          <a:custGeom>
            <a:avLst/>
            <a:gdLst/>
            <a:ahLst/>
            <a:cxnLst/>
            <a:rect l="l" t="t" r="r" b="b"/>
            <a:pathLst>
              <a:path w="7925434" h="3330575">
                <a:moveTo>
                  <a:pt x="0" y="3330194"/>
                </a:moveTo>
                <a:lnTo>
                  <a:pt x="7925434" y="3330194"/>
                </a:lnTo>
                <a:lnTo>
                  <a:pt x="7925434" y="0"/>
                </a:lnTo>
                <a:lnTo>
                  <a:pt x="0" y="0"/>
                </a:lnTo>
                <a:lnTo>
                  <a:pt x="0" y="3330194"/>
                </a:lnTo>
                <a:close/>
              </a:path>
            </a:pathLst>
          </a:custGeom>
          <a:ln w="31750">
            <a:solidFill>
              <a:srgbClr val="6C976A"/>
            </a:solidFill>
          </a:ln>
        </p:spPr>
        <p:txBody>
          <a:bodyPr wrap="square" lIns="0" tIns="0" rIns="0" bIns="0" rtlCol="0"/>
          <a:lstStyle/>
          <a:p>
            <a:endParaRPr/>
          </a:p>
        </p:txBody>
      </p:sp>
      <p:sp>
        <p:nvSpPr>
          <p:cNvPr id="4" name="object 4"/>
          <p:cNvSpPr txBox="1">
            <a:spLocks noGrp="1"/>
          </p:cNvSpPr>
          <p:nvPr>
            <p:ph type="title"/>
          </p:nvPr>
        </p:nvSpPr>
        <p:spPr>
          <a:xfrm>
            <a:off x="2386964" y="2380233"/>
            <a:ext cx="4406265" cy="513715"/>
          </a:xfrm>
          <a:prstGeom prst="rect">
            <a:avLst/>
          </a:prstGeom>
        </p:spPr>
        <p:txBody>
          <a:bodyPr vert="horz" wrap="square" lIns="0" tIns="13335" rIns="0" bIns="0" rtlCol="0">
            <a:spAutoFit/>
          </a:bodyPr>
          <a:lstStyle/>
          <a:p>
            <a:pPr marL="12700">
              <a:lnSpc>
                <a:spcPct val="100000"/>
              </a:lnSpc>
              <a:spcBef>
                <a:spcPts val="105"/>
              </a:spcBef>
            </a:pPr>
            <a:r>
              <a:rPr sz="3200" b="0" dirty="0">
                <a:solidFill>
                  <a:srgbClr val="6C976A"/>
                </a:solidFill>
                <a:latin typeface="Microsoft YaHei"/>
                <a:cs typeface="Microsoft YaHei"/>
              </a:rPr>
              <a:t>3</a:t>
            </a:r>
            <a:r>
              <a:rPr sz="3200" b="0" spc="35" dirty="0">
                <a:solidFill>
                  <a:srgbClr val="6C976A"/>
                </a:solidFill>
                <a:latin typeface="Microsoft YaHei"/>
                <a:cs typeface="Microsoft YaHei"/>
              </a:rPr>
              <a:t> </a:t>
            </a:r>
            <a:r>
              <a:rPr sz="3200" b="0" spc="-25" dirty="0">
                <a:solidFill>
                  <a:srgbClr val="6C976A"/>
                </a:solidFill>
                <a:latin typeface="Microsoft YaHei"/>
                <a:cs typeface="Microsoft YaHei"/>
              </a:rPr>
              <a:t>Hadoop</a:t>
            </a:r>
            <a:r>
              <a:rPr sz="3200" b="0" spc="-10" dirty="0">
                <a:solidFill>
                  <a:srgbClr val="6C976A"/>
                </a:solidFill>
                <a:latin typeface="Microsoft YaHei"/>
                <a:cs typeface="Microsoft YaHei"/>
              </a:rPr>
              <a:t>运行环境搭建</a:t>
            </a:r>
            <a:endParaRPr sz="3200">
              <a:latin typeface="Microsoft YaHei"/>
              <a:cs typeface="Microsoft YaHei"/>
            </a:endParaRPr>
          </a:p>
        </p:txBody>
      </p:sp>
      <p:sp>
        <p:nvSpPr>
          <p:cNvPr id="5" name="object 5"/>
          <p:cNvSpPr txBox="1"/>
          <p:nvPr/>
        </p:nvSpPr>
        <p:spPr>
          <a:xfrm>
            <a:off x="2386964" y="3355975"/>
            <a:ext cx="3928745" cy="1977389"/>
          </a:xfrm>
          <a:prstGeom prst="rect">
            <a:avLst/>
          </a:prstGeom>
        </p:spPr>
        <p:txBody>
          <a:bodyPr vert="horz" wrap="square" lIns="0" tIns="13335" rIns="0" bIns="0" rtlCol="0">
            <a:spAutoFit/>
          </a:bodyPr>
          <a:lstStyle/>
          <a:p>
            <a:pPr marL="706120" lvl="1" indent="-693420">
              <a:lnSpc>
                <a:spcPct val="100000"/>
              </a:lnSpc>
              <a:spcBef>
                <a:spcPts val="105"/>
              </a:spcBef>
              <a:buAutoNum type="arabicPeriod"/>
              <a:tabLst>
                <a:tab pos="706120" algn="l"/>
              </a:tabLst>
            </a:pPr>
            <a:r>
              <a:rPr sz="3200" spc="-10" dirty="0">
                <a:solidFill>
                  <a:srgbClr val="6C976A"/>
                </a:solidFill>
                <a:latin typeface="Microsoft YaHei"/>
                <a:cs typeface="Microsoft YaHei"/>
              </a:rPr>
              <a:t>虚拟机环境准备</a:t>
            </a:r>
            <a:endParaRPr sz="3200">
              <a:latin typeface="Microsoft YaHei"/>
              <a:cs typeface="Microsoft YaHei"/>
            </a:endParaRPr>
          </a:p>
          <a:p>
            <a:pPr marL="706120" lvl="1" indent="-693420">
              <a:lnSpc>
                <a:spcPct val="100000"/>
              </a:lnSpc>
              <a:buAutoNum type="arabicPeriod"/>
              <a:tabLst>
                <a:tab pos="706120" algn="l"/>
              </a:tabLst>
            </a:pPr>
            <a:r>
              <a:rPr sz="3200" dirty="0">
                <a:solidFill>
                  <a:srgbClr val="6C976A"/>
                </a:solidFill>
                <a:latin typeface="Microsoft YaHei"/>
                <a:cs typeface="Microsoft YaHei"/>
              </a:rPr>
              <a:t>安装</a:t>
            </a:r>
            <a:r>
              <a:rPr sz="3200" spc="-25" dirty="0">
                <a:solidFill>
                  <a:srgbClr val="6C976A"/>
                </a:solidFill>
                <a:latin typeface="Microsoft YaHei"/>
                <a:cs typeface="Microsoft YaHei"/>
              </a:rPr>
              <a:t>JDK</a:t>
            </a:r>
            <a:endParaRPr sz="3200">
              <a:latin typeface="Microsoft YaHei"/>
              <a:cs typeface="Microsoft YaHei"/>
            </a:endParaRPr>
          </a:p>
          <a:p>
            <a:pPr marL="706755" lvl="1" indent="-694055">
              <a:lnSpc>
                <a:spcPct val="100000"/>
              </a:lnSpc>
              <a:buAutoNum type="arabicPeriod"/>
              <a:tabLst>
                <a:tab pos="706755" algn="l"/>
              </a:tabLst>
            </a:pPr>
            <a:r>
              <a:rPr sz="3200" spc="-5" dirty="0">
                <a:solidFill>
                  <a:srgbClr val="6C976A"/>
                </a:solidFill>
                <a:latin typeface="Microsoft YaHei"/>
                <a:cs typeface="Microsoft YaHei"/>
              </a:rPr>
              <a:t>安装</a:t>
            </a:r>
            <a:r>
              <a:rPr sz="3200" spc="-10" dirty="0">
                <a:solidFill>
                  <a:srgbClr val="6C976A"/>
                </a:solidFill>
                <a:latin typeface="Microsoft YaHei"/>
                <a:cs typeface="Microsoft YaHei"/>
              </a:rPr>
              <a:t>Hadoop</a:t>
            </a:r>
            <a:endParaRPr sz="3200">
              <a:latin typeface="Microsoft YaHei"/>
              <a:cs typeface="Microsoft YaHei"/>
            </a:endParaRPr>
          </a:p>
          <a:p>
            <a:pPr marL="706120" lvl="1" indent="-693420">
              <a:lnSpc>
                <a:spcPct val="100000"/>
              </a:lnSpc>
              <a:buAutoNum type="arabicPeriod"/>
              <a:tabLst>
                <a:tab pos="706120" algn="l"/>
              </a:tabLst>
            </a:pPr>
            <a:r>
              <a:rPr sz="3200" spc="-20" dirty="0">
                <a:solidFill>
                  <a:srgbClr val="6C976A"/>
                </a:solidFill>
                <a:latin typeface="Microsoft YaHei"/>
                <a:cs typeface="Microsoft YaHei"/>
              </a:rPr>
              <a:t>Hadoop</a:t>
            </a:r>
            <a:r>
              <a:rPr sz="3200" spc="-15" dirty="0">
                <a:solidFill>
                  <a:srgbClr val="6C976A"/>
                </a:solidFill>
                <a:latin typeface="Microsoft YaHei"/>
                <a:cs typeface="Microsoft YaHei"/>
              </a:rPr>
              <a:t>目录结构</a:t>
            </a:r>
            <a:endParaRPr sz="3200">
              <a:latin typeface="Microsoft YaHei"/>
              <a:cs typeface="Microsoft YaHe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运行环境</a:t>
            </a:r>
            <a:endParaRPr sz="1800">
              <a:latin typeface="Microsoft YaHei"/>
              <a:cs typeface="Microsoft YaHei"/>
            </a:endParaRPr>
          </a:p>
        </p:txBody>
      </p:sp>
      <p:sp>
        <p:nvSpPr>
          <p:cNvPr id="4" name="object 4"/>
          <p:cNvSpPr txBox="1"/>
          <p:nvPr/>
        </p:nvSpPr>
        <p:spPr>
          <a:xfrm>
            <a:off x="2133219" y="2216150"/>
            <a:ext cx="7925434" cy="2973705"/>
          </a:xfrm>
          <a:prstGeom prst="rect">
            <a:avLst/>
          </a:prstGeom>
          <a:ln w="31750">
            <a:solidFill>
              <a:srgbClr val="6C976A"/>
            </a:solidFill>
          </a:ln>
        </p:spPr>
        <p:txBody>
          <a:bodyPr vert="horz" wrap="square" lIns="0" tIns="177165" rIns="0" bIns="0" rtlCol="0">
            <a:spAutoFit/>
          </a:bodyPr>
          <a:lstStyle/>
          <a:p>
            <a:pPr marL="266065">
              <a:lnSpc>
                <a:spcPct val="100000"/>
              </a:lnSpc>
              <a:spcBef>
                <a:spcPts val="1395"/>
              </a:spcBef>
            </a:pPr>
            <a:r>
              <a:rPr sz="3200" dirty="0">
                <a:solidFill>
                  <a:srgbClr val="6C976A"/>
                </a:solidFill>
                <a:latin typeface="Microsoft YaHei"/>
                <a:cs typeface="Microsoft YaHei"/>
              </a:rPr>
              <a:t>3.1</a:t>
            </a:r>
            <a:r>
              <a:rPr sz="3200" spc="-15" dirty="0">
                <a:solidFill>
                  <a:srgbClr val="6C976A"/>
                </a:solidFill>
                <a:latin typeface="Microsoft YaHei"/>
                <a:cs typeface="Microsoft YaHei"/>
              </a:rPr>
              <a:t> 虚拟机环境准备</a:t>
            </a:r>
            <a:endParaRPr sz="3200">
              <a:latin typeface="Microsoft YaHei"/>
              <a:cs typeface="Microsoft YaHe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866900"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运行环境</a:t>
            </a:r>
            <a:endParaRPr sz="1800">
              <a:latin typeface="Microsoft YaHei"/>
              <a:cs typeface="Microsoft YaHei"/>
            </a:endParaRPr>
          </a:p>
        </p:txBody>
      </p:sp>
      <p:pic>
        <p:nvPicPr>
          <p:cNvPr id="4" name="object 4"/>
          <p:cNvPicPr/>
          <p:nvPr/>
        </p:nvPicPr>
        <p:blipFill>
          <a:blip r:embed="rId2" cstate="print"/>
          <a:stretch>
            <a:fillRect/>
          </a:stretch>
        </p:blipFill>
        <p:spPr>
          <a:xfrm>
            <a:off x="916330" y="1039279"/>
            <a:ext cx="10359390" cy="530045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866900"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运行环境</a:t>
            </a:r>
            <a:endParaRPr sz="1800">
              <a:latin typeface="Microsoft YaHei"/>
              <a:cs typeface="Microsoft YaHei"/>
            </a:endParaRPr>
          </a:p>
        </p:txBody>
      </p:sp>
      <p:pic>
        <p:nvPicPr>
          <p:cNvPr id="4" name="object 4"/>
          <p:cNvPicPr/>
          <p:nvPr/>
        </p:nvPicPr>
        <p:blipFill>
          <a:blip r:embed="rId2" cstate="print"/>
          <a:stretch>
            <a:fillRect/>
          </a:stretch>
        </p:blipFill>
        <p:spPr>
          <a:xfrm>
            <a:off x="516381" y="1064920"/>
            <a:ext cx="11159236" cy="521042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运行环境</a:t>
            </a:r>
            <a:endParaRPr sz="1800">
              <a:latin typeface="Microsoft YaHei"/>
              <a:cs typeface="Microsoft YaHei"/>
            </a:endParaRPr>
          </a:p>
        </p:txBody>
      </p:sp>
      <p:sp>
        <p:nvSpPr>
          <p:cNvPr id="4" name="object 4"/>
          <p:cNvSpPr txBox="1"/>
          <p:nvPr/>
        </p:nvSpPr>
        <p:spPr>
          <a:xfrm>
            <a:off x="2133219" y="2216150"/>
            <a:ext cx="7925434" cy="2973705"/>
          </a:xfrm>
          <a:prstGeom prst="rect">
            <a:avLst/>
          </a:prstGeom>
          <a:ln w="31750">
            <a:solidFill>
              <a:srgbClr val="6C976A"/>
            </a:solidFill>
          </a:ln>
        </p:spPr>
        <p:txBody>
          <a:bodyPr vert="horz" wrap="square" lIns="0" tIns="177165" rIns="0" bIns="0" rtlCol="0">
            <a:spAutoFit/>
          </a:bodyPr>
          <a:lstStyle/>
          <a:p>
            <a:pPr marL="266065">
              <a:lnSpc>
                <a:spcPct val="100000"/>
              </a:lnSpc>
              <a:spcBef>
                <a:spcPts val="1395"/>
              </a:spcBef>
            </a:pPr>
            <a:r>
              <a:rPr sz="3200" dirty="0">
                <a:solidFill>
                  <a:srgbClr val="6C976A"/>
                </a:solidFill>
                <a:latin typeface="Microsoft YaHei"/>
                <a:cs typeface="Microsoft YaHei"/>
              </a:rPr>
              <a:t>3.2</a:t>
            </a:r>
            <a:r>
              <a:rPr sz="3200" spc="-10" dirty="0">
                <a:solidFill>
                  <a:srgbClr val="6C976A"/>
                </a:solidFill>
                <a:latin typeface="Microsoft YaHei"/>
                <a:cs typeface="Microsoft YaHei"/>
              </a:rPr>
              <a:t> 安装</a:t>
            </a:r>
            <a:r>
              <a:rPr sz="3200" spc="-25" dirty="0">
                <a:solidFill>
                  <a:srgbClr val="6C976A"/>
                </a:solidFill>
                <a:latin typeface="Microsoft YaHei"/>
                <a:cs typeface="Microsoft YaHei"/>
              </a:rPr>
              <a:t>JDK</a:t>
            </a:r>
            <a:endParaRPr sz="3200">
              <a:latin typeface="Microsoft YaHei"/>
              <a:cs typeface="Microsoft YaHe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866900"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运行环境</a:t>
            </a:r>
            <a:endParaRPr sz="1800">
              <a:latin typeface="Microsoft YaHei"/>
              <a:cs typeface="Microsoft YaHei"/>
            </a:endParaRPr>
          </a:p>
        </p:txBody>
      </p:sp>
      <p:pic>
        <p:nvPicPr>
          <p:cNvPr id="4" name="object 4"/>
          <p:cNvPicPr/>
          <p:nvPr/>
        </p:nvPicPr>
        <p:blipFill>
          <a:blip r:embed="rId2" cstate="print"/>
          <a:stretch>
            <a:fillRect/>
          </a:stretch>
        </p:blipFill>
        <p:spPr>
          <a:xfrm>
            <a:off x="2308860" y="97915"/>
            <a:ext cx="9123807" cy="676008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运行环境</a:t>
            </a:r>
            <a:endParaRPr sz="1800">
              <a:latin typeface="Microsoft YaHei"/>
              <a:cs typeface="Microsoft YaHei"/>
            </a:endParaRPr>
          </a:p>
        </p:txBody>
      </p:sp>
      <p:sp>
        <p:nvSpPr>
          <p:cNvPr id="3" name="object 3"/>
          <p:cNvSpPr/>
          <p:nvPr/>
        </p:nvSpPr>
        <p:spPr>
          <a:xfrm>
            <a:off x="2133219" y="2216150"/>
            <a:ext cx="7925434" cy="3330575"/>
          </a:xfrm>
          <a:custGeom>
            <a:avLst/>
            <a:gdLst/>
            <a:ahLst/>
            <a:cxnLst/>
            <a:rect l="l" t="t" r="r" b="b"/>
            <a:pathLst>
              <a:path w="7925434" h="3330575">
                <a:moveTo>
                  <a:pt x="0" y="3330194"/>
                </a:moveTo>
                <a:lnTo>
                  <a:pt x="7925434" y="3330194"/>
                </a:lnTo>
                <a:lnTo>
                  <a:pt x="7925434" y="0"/>
                </a:lnTo>
                <a:lnTo>
                  <a:pt x="0" y="0"/>
                </a:lnTo>
                <a:lnTo>
                  <a:pt x="0" y="3330194"/>
                </a:lnTo>
                <a:close/>
              </a:path>
            </a:pathLst>
          </a:custGeom>
          <a:ln w="31750">
            <a:solidFill>
              <a:srgbClr val="6C976A"/>
            </a:solidFill>
          </a:ln>
        </p:spPr>
        <p:txBody>
          <a:bodyPr wrap="square" lIns="0" tIns="0" rIns="0" bIns="0" rtlCol="0"/>
          <a:lstStyle/>
          <a:p>
            <a:endParaRPr/>
          </a:p>
        </p:txBody>
      </p:sp>
      <p:sp>
        <p:nvSpPr>
          <p:cNvPr id="4" name="object 4"/>
          <p:cNvSpPr txBox="1">
            <a:spLocks noGrp="1"/>
          </p:cNvSpPr>
          <p:nvPr>
            <p:ph type="title"/>
          </p:nvPr>
        </p:nvSpPr>
        <p:spPr>
          <a:xfrm>
            <a:off x="2386964" y="2380233"/>
            <a:ext cx="4406265" cy="513715"/>
          </a:xfrm>
          <a:prstGeom prst="rect">
            <a:avLst/>
          </a:prstGeom>
        </p:spPr>
        <p:txBody>
          <a:bodyPr vert="horz" wrap="square" lIns="0" tIns="13335" rIns="0" bIns="0" rtlCol="0">
            <a:spAutoFit/>
          </a:bodyPr>
          <a:lstStyle/>
          <a:p>
            <a:pPr marL="12700">
              <a:lnSpc>
                <a:spcPct val="100000"/>
              </a:lnSpc>
              <a:spcBef>
                <a:spcPts val="105"/>
              </a:spcBef>
            </a:pPr>
            <a:r>
              <a:rPr sz="3200" b="0" dirty="0">
                <a:solidFill>
                  <a:srgbClr val="6C976A"/>
                </a:solidFill>
                <a:latin typeface="Microsoft YaHei"/>
                <a:cs typeface="Microsoft YaHei"/>
              </a:rPr>
              <a:t>3</a:t>
            </a:r>
            <a:r>
              <a:rPr sz="3200" b="0" spc="35" dirty="0">
                <a:solidFill>
                  <a:srgbClr val="6C976A"/>
                </a:solidFill>
                <a:latin typeface="Microsoft YaHei"/>
                <a:cs typeface="Microsoft YaHei"/>
              </a:rPr>
              <a:t> </a:t>
            </a:r>
            <a:r>
              <a:rPr sz="3200" b="0" spc="-25" dirty="0">
                <a:solidFill>
                  <a:srgbClr val="6C976A"/>
                </a:solidFill>
                <a:latin typeface="Microsoft YaHei"/>
                <a:cs typeface="Microsoft YaHei"/>
              </a:rPr>
              <a:t>Hadoop</a:t>
            </a:r>
            <a:r>
              <a:rPr sz="3200" b="0" spc="-10" dirty="0">
                <a:solidFill>
                  <a:srgbClr val="6C976A"/>
                </a:solidFill>
                <a:latin typeface="Microsoft YaHei"/>
                <a:cs typeface="Microsoft YaHei"/>
              </a:rPr>
              <a:t>运行环境搭建</a:t>
            </a:r>
            <a:endParaRPr sz="3200">
              <a:latin typeface="Microsoft YaHei"/>
              <a:cs typeface="Microsoft YaHei"/>
            </a:endParaRPr>
          </a:p>
        </p:txBody>
      </p:sp>
      <p:sp>
        <p:nvSpPr>
          <p:cNvPr id="5" name="object 5"/>
          <p:cNvSpPr txBox="1"/>
          <p:nvPr/>
        </p:nvSpPr>
        <p:spPr>
          <a:xfrm>
            <a:off x="2386964" y="3355975"/>
            <a:ext cx="3928745" cy="1977389"/>
          </a:xfrm>
          <a:prstGeom prst="rect">
            <a:avLst/>
          </a:prstGeom>
        </p:spPr>
        <p:txBody>
          <a:bodyPr vert="horz" wrap="square" lIns="0" tIns="13335" rIns="0" bIns="0" rtlCol="0">
            <a:spAutoFit/>
          </a:bodyPr>
          <a:lstStyle/>
          <a:p>
            <a:pPr marL="706120" lvl="1" indent="-693420">
              <a:lnSpc>
                <a:spcPct val="100000"/>
              </a:lnSpc>
              <a:spcBef>
                <a:spcPts val="105"/>
              </a:spcBef>
              <a:buAutoNum type="arabicPeriod"/>
              <a:tabLst>
                <a:tab pos="706120" algn="l"/>
              </a:tabLst>
            </a:pPr>
            <a:r>
              <a:rPr sz="3200" spc="-10" dirty="0">
                <a:solidFill>
                  <a:srgbClr val="6C976A"/>
                </a:solidFill>
                <a:latin typeface="Microsoft YaHei"/>
                <a:cs typeface="Microsoft YaHei"/>
              </a:rPr>
              <a:t>虚拟机环境准备</a:t>
            </a:r>
            <a:endParaRPr sz="3200">
              <a:latin typeface="Microsoft YaHei"/>
              <a:cs typeface="Microsoft YaHei"/>
            </a:endParaRPr>
          </a:p>
          <a:p>
            <a:pPr marL="706120" lvl="1" indent="-693420">
              <a:lnSpc>
                <a:spcPct val="100000"/>
              </a:lnSpc>
              <a:buAutoNum type="arabicPeriod"/>
              <a:tabLst>
                <a:tab pos="706120" algn="l"/>
              </a:tabLst>
            </a:pPr>
            <a:r>
              <a:rPr sz="3200" dirty="0">
                <a:solidFill>
                  <a:srgbClr val="6C976A"/>
                </a:solidFill>
                <a:latin typeface="Microsoft YaHei"/>
                <a:cs typeface="Microsoft YaHei"/>
              </a:rPr>
              <a:t>安装</a:t>
            </a:r>
            <a:r>
              <a:rPr sz="3200" spc="-25" dirty="0">
                <a:solidFill>
                  <a:srgbClr val="6C976A"/>
                </a:solidFill>
                <a:latin typeface="Microsoft YaHei"/>
                <a:cs typeface="Microsoft YaHei"/>
              </a:rPr>
              <a:t>JDK</a:t>
            </a:r>
            <a:endParaRPr sz="3200">
              <a:latin typeface="Microsoft YaHei"/>
              <a:cs typeface="Microsoft YaHei"/>
            </a:endParaRPr>
          </a:p>
          <a:p>
            <a:pPr marL="706755" lvl="1" indent="-694055">
              <a:lnSpc>
                <a:spcPct val="100000"/>
              </a:lnSpc>
              <a:buAutoNum type="arabicPeriod"/>
              <a:tabLst>
                <a:tab pos="706755" algn="l"/>
              </a:tabLst>
            </a:pPr>
            <a:r>
              <a:rPr sz="3200" spc="-5" dirty="0">
                <a:solidFill>
                  <a:srgbClr val="6C976A"/>
                </a:solidFill>
                <a:latin typeface="Microsoft YaHei"/>
                <a:cs typeface="Microsoft YaHei"/>
              </a:rPr>
              <a:t>安装</a:t>
            </a:r>
            <a:r>
              <a:rPr sz="3200" spc="-10" dirty="0">
                <a:solidFill>
                  <a:srgbClr val="6C976A"/>
                </a:solidFill>
                <a:latin typeface="Microsoft YaHei"/>
                <a:cs typeface="Microsoft YaHei"/>
              </a:rPr>
              <a:t>Hadoop</a:t>
            </a:r>
            <a:endParaRPr sz="3200">
              <a:latin typeface="Microsoft YaHei"/>
              <a:cs typeface="Microsoft YaHei"/>
            </a:endParaRPr>
          </a:p>
          <a:p>
            <a:pPr marL="706120" lvl="1" indent="-693420">
              <a:lnSpc>
                <a:spcPct val="100000"/>
              </a:lnSpc>
              <a:buAutoNum type="arabicPeriod"/>
              <a:tabLst>
                <a:tab pos="706120" algn="l"/>
              </a:tabLst>
            </a:pPr>
            <a:r>
              <a:rPr sz="3200" spc="-20" dirty="0">
                <a:solidFill>
                  <a:srgbClr val="6C976A"/>
                </a:solidFill>
                <a:latin typeface="Microsoft YaHei"/>
                <a:cs typeface="Microsoft YaHei"/>
              </a:rPr>
              <a:t>Hadoop</a:t>
            </a:r>
            <a:r>
              <a:rPr sz="3200" spc="-15" dirty="0">
                <a:solidFill>
                  <a:srgbClr val="6C976A"/>
                </a:solidFill>
                <a:latin typeface="Microsoft YaHei"/>
                <a:cs typeface="Microsoft YaHei"/>
              </a:rPr>
              <a:t>目录结构</a:t>
            </a:r>
            <a:endParaRPr sz="3200">
              <a:latin typeface="Microsoft YaHei"/>
              <a:cs typeface="Microsoft YaHe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866900"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运行环境</a:t>
            </a:r>
            <a:endParaRPr sz="1800">
              <a:latin typeface="Microsoft YaHei"/>
              <a:cs typeface="Microsoft YaHei"/>
            </a:endParaRPr>
          </a:p>
        </p:txBody>
      </p:sp>
      <p:pic>
        <p:nvPicPr>
          <p:cNvPr id="4" name="object 4"/>
          <p:cNvPicPr/>
          <p:nvPr/>
        </p:nvPicPr>
        <p:blipFill>
          <a:blip r:embed="rId2" cstate="print"/>
          <a:stretch>
            <a:fillRect/>
          </a:stretch>
        </p:blipFill>
        <p:spPr>
          <a:xfrm>
            <a:off x="916330" y="1039279"/>
            <a:ext cx="10359390" cy="530045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866900"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运行环境</a:t>
            </a:r>
            <a:endParaRPr sz="1800">
              <a:latin typeface="Microsoft YaHei"/>
              <a:cs typeface="Microsoft YaHei"/>
            </a:endParaRPr>
          </a:p>
        </p:txBody>
      </p:sp>
      <p:pic>
        <p:nvPicPr>
          <p:cNvPr id="4" name="object 4"/>
          <p:cNvPicPr/>
          <p:nvPr/>
        </p:nvPicPr>
        <p:blipFill>
          <a:blip r:embed="rId2" cstate="print"/>
          <a:stretch>
            <a:fillRect/>
          </a:stretch>
        </p:blipFill>
        <p:spPr>
          <a:xfrm>
            <a:off x="516381" y="1064920"/>
            <a:ext cx="11159236" cy="521042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866900"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运行环境</a:t>
            </a:r>
            <a:endParaRPr sz="1800">
              <a:latin typeface="Microsoft YaHei"/>
              <a:cs typeface="Microsoft YaHei"/>
            </a:endParaRPr>
          </a:p>
        </p:txBody>
      </p:sp>
      <p:pic>
        <p:nvPicPr>
          <p:cNvPr id="4" name="object 4"/>
          <p:cNvPicPr/>
          <p:nvPr/>
        </p:nvPicPr>
        <p:blipFill>
          <a:blip r:embed="rId2" cstate="print"/>
          <a:stretch>
            <a:fillRect/>
          </a:stretch>
        </p:blipFill>
        <p:spPr>
          <a:xfrm>
            <a:off x="2308860" y="97915"/>
            <a:ext cx="9123807" cy="67600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400799"/>
            <a:ext cx="12192000" cy="457200"/>
          </a:xfrm>
          <a:custGeom>
            <a:avLst/>
            <a:gdLst/>
            <a:ahLst/>
            <a:cxnLst/>
            <a:rect l="l" t="t" r="r" b="b"/>
            <a:pathLst>
              <a:path w="12192000" h="457200">
                <a:moveTo>
                  <a:pt x="12192000" y="0"/>
                </a:moveTo>
                <a:lnTo>
                  <a:pt x="0" y="0"/>
                </a:lnTo>
                <a:lnTo>
                  <a:pt x="0" y="457199"/>
                </a:lnTo>
                <a:lnTo>
                  <a:pt x="12192000" y="457199"/>
                </a:lnTo>
                <a:lnTo>
                  <a:pt x="12192000" y="0"/>
                </a:lnTo>
                <a:close/>
              </a:path>
            </a:pathLst>
          </a:custGeom>
          <a:solidFill>
            <a:srgbClr val="BC572C"/>
          </a:solidFill>
        </p:spPr>
        <p:txBody>
          <a:bodyPr wrap="square" lIns="0" tIns="0" rIns="0" bIns="0" rtlCol="0"/>
          <a:lstStyle/>
          <a:p>
            <a:endParaRPr/>
          </a:p>
        </p:txBody>
      </p:sp>
      <p:sp>
        <p:nvSpPr>
          <p:cNvPr id="3" name="object 3"/>
          <p:cNvSpPr/>
          <p:nvPr/>
        </p:nvSpPr>
        <p:spPr>
          <a:xfrm>
            <a:off x="0" y="6334319"/>
            <a:ext cx="12192000" cy="66040"/>
          </a:xfrm>
          <a:custGeom>
            <a:avLst/>
            <a:gdLst/>
            <a:ahLst/>
            <a:cxnLst/>
            <a:rect l="l" t="t" r="r" b="b"/>
            <a:pathLst>
              <a:path w="12192000" h="66039">
                <a:moveTo>
                  <a:pt x="12192000" y="0"/>
                </a:moveTo>
                <a:lnTo>
                  <a:pt x="0" y="0"/>
                </a:lnTo>
                <a:lnTo>
                  <a:pt x="0" y="65998"/>
                </a:lnTo>
                <a:lnTo>
                  <a:pt x="12192000" y="65998"/>
                </a:lnTo>
                <a:lnTo>
                  <a:pt x="12192000" y="0"/>
                </a:lnTo>
                <a:close/>
              </a:path>
            </a:pathLst>
          </a:custGeom>
          <a:solidFill>
            <a:srgbClr val="E38312"/>
          </a:solidFill>
        </p:spPr>
        <p:txBody>
          <a:bodyPr wrap="square" lIns="0" tIns="0" rIns="0" bIns="0" rtlCol="0"/>
          <a:lstStyle/>
          <a:p>
            <a:endParaRPr/>
          </a:p>
        </p:txBody>
      </p:sp>
      <p:sp>
        <p:nvSpPr>
          <p:cNvPr id="4" name="object 4"/>
          <p:cNvSpPr/>
          <p:nvPr/>
        </p:nvSpPr>
        <p:spPr>
          <a:xfrm>
            <a:off x="1193533" y="1737867"/>
            <a:ext cx="9967595" cy="0"/>
          </a:xfrm>
          <a:custGeom>
            <a:avLst/>
            <a:gdLst/>
            <a:ahLst/>
            <a:cxnLst/>
            <a:rect l="l" t="t" r="r" b="b"/>
            <a:pathLst>
              <a:path w="9967595">
                <a:moveTo>
                  <a:pt x="0" y="0"/>
                </a:moveTo>
                <a:lnTo>
                  <a:pt x="9966972" y="0"/>
                </a:lnTo>
              </a:path>
            </a:pathLst>
          </a:custGeom>
          <a:ln w="6350">
            <a:solidFill>
              <a:srgbClr val="7E7E7E"/>
            </a:solidFill>
          </a:ln>
        </p:spPr>
        <p:txBody>
          <a:bodyPr wrap="square" lIns="0" tIns="0" rIns="0" bIns="0" rtlCol="0"/>
          <a:lstStyle/>
          <a:p>
            <a:endParaRPr/>
          </a:p>
        </p:txBody>
      </p:sp>
      <p:sp>
        <p:nvSpPr>
          <p:cNvPr id="5" name="object 5"/>
          <p:cNvSpPr txBox="1">
            <a:spLocks noGrp="1"/>
          </p:cNvSpPr>
          <p:nvPr>
            <p:ph type="title"/>
          </p:nvPr>
        </p:nvSpPr>
        <p:spPr>
          <a:xfrm>
            <a:off x="1176324" y="919937"/>
            <a:ext cx="1232535" cy="757555"/>
          </a:xfrm>
          <a:prstGeom prst="rect">
            <a:avLst/>
          </a:prstGeom>
        </p:spPr>
        <p:txBody>
          <a:bodyPr vert="horz" wrap="square" lIns="0" tIns="12700" rIns="0" bIns="0" rtlCol="0">
            <a:spAutoFit/>
          </a:bodyPr>
          <a:lstStyle/>
          <a:p>
            <a:pPr marL="12700">
              <a:lnSpc>
                <a:spcPct val="100000"/>
              </a:lnSpc>
              <a:spcBef>
                <a:spcPts val="100"/>
              </a:spcBef>
            </a:pPr>
            <a:r>
              <a:rPr sz="4800" b="0" spc="-55" dirty="0">
                <a:solidFill>
                  <a:srgbClr val="404040"/>
                </a:solidFill>
                <a:latin typeface="SimSun"/>
                <a:cs typeface="SimSun"/>
              </a:rPr>
              <a:t>实验</a:t>
            </a:r>
            <a:endParaRPr sz="4800">
              <a:latin typeface="SimSun"/>
              <a:cs typeface="SimSun"/>
            </a:endParaRPr>
          </a:p>
        </p:txBody>
      </p:sp>
      <p:sp>
        <p:nvSpPr>
          <p:cNvPr id="6" name="object 6"/>
          <p:cNvSpPr txBox="1"/>
          <p:nvPr/>
        </p:nvSpPr>
        <p:spPr>
          <a:xfrm>
            <a:off x="1257096" y="2095562"/>
            <a:ext cx="3442335" cy="3645535"/>
          </a:xfrm>
          <a:prstGeom prst="rect">
            <a:avLst/>
          </a:prstGeom>
        </p:spPr>
        <p:txBody>
          <a:bodyPr vert="horz" wrap="square" lIns="0" tIns="160655" rIns="0" bIns="0" rtlCol="0">
            <a:spAutoFit/>
          </a:bodyPr>
          <a:lstStyle/>
          <a:p>
            <a:pPr marL="12700">
              <a:lnSpc>
                <a:spcPct val="100000"/>
              </a:lnSpc>
              <a:spcBef>
                <a:spcPts val="1265"/>
              </a:spcBef>
            </a:pPr>
            <a:r>
              <a:rPr sz="2000" spc="-140" dirty="0">
                <a:solidFill>
                  <a:srgbClr val="404040"/>
                </a:solidFill>
                <a:latin typeface="SimSun"/>
                <a:cs typeface="SimSun"/>
              </a:rPr>
              <a:t>实验一 </a:t>
            </a:r>
            <a:r>
              <a:rPr sz="2000" spc="-10" dirty="0">
                <a:solidFill>
                  <a:srgbClr val="404040"/>
                </a:solidFill>
                <a:latin typeface="Calibri"/>
                <a:cs typeface="Calibri"/>
              </a:rPr>
              <a:t>Hadoop</a:t>
            </a:r>
            <a:r>
              <a:rPr sz="2000" spc="-20" dirty="0">
                <a:solidFill>
                  <a:srgbClr val="404040"/>
                </a:solidFill>
                <a:latin typeface="SimSun"/>
                <a:cs typeface="SimSun"/>
              </a:rPr>
              <a:t>本地运行模式</a:t>
            </a:r>
            <a:endParaRPr sz="2000">
              <a:latin typeface="SimSun"/>
              <a:cs typeface="SimSun"/>
            </a:endParaRPr>
          </a:p>
          <a:p>
            <a:pPr marL="12700">
              <a:lnSpc>
                <a:spcPct val="100000"/>
              </a:lnSpc>
              <a:spcBef>
                <a:spcPts val="1170"/>
              </a:spcBef>
            </a:pPr>
            <a:r>
              <a:rPr sz="2000" spc="-135" dirty="0">
                <a:solidFill>
                  <a:srgbClr val="404040"/>
                </a:solidFill>
                <a:latin typeface="SimSun"/>
                <a:cs typeface="SimSun"/>
              </a:rPr>
              <a:t>实验二 </a:t>
            </a:r>
            <a:r>
              <a:rPr sz="2000" spc="-10" dirty="0">
                <a:solidFill>
                  <a:srgbClr val="404040"/>
                </a:solidFill>
                <a:latin typeface="Calibri"/>
                <a:cs typeface="Calibri"/>
              </a:rPr>
              <a:t>Hadoop</a:t>
            </a:r>
            <a:r>
              <a:rPr sz="2000" spc="-10" dirty="0">
                <a:solidFill>
                  <a:srgbClr val="404040"/>
                </a:solidFill>
                <a:latin typeface="SimSun"/>
                <a:cs typeface="SimSun"/>
              </a:rPr>
              <a:t>伪分布运行模式</a:t>
            </a:r>
            <a:endParaRPr sz="2000">
              <a:latin typeface="SimSun"/>
              <a:cs typeface="SimSun"/>
            </a:endParaRPr>
          </a:p>
          <a:p>
            <a:pPr>
              <a:lnSpc>
                <a:spcPct val="100000"/>
              </a:lnSpc>
              <a:spcBef>
                <a:spcPts val="2150"/>
              </a:spcBef>
            </a:pPr>
            <a:endParaRPr sz="2000">
              <a:latin typeface="SimSun"/>
              <a:cs typeface="SimSun"/>
            </a:endParaRPr>
          </a:p>
          <a:p>
            <a:pPr marL="12700">
              <a:lnSpc>
                <a:spcPct val="100000"/>
              </a:lnSpc>
            </a:pPr>
            <a:r>
              <a:rPr sz="2000" spc="-130" dirty="0">
                <a:solidFill>
                  <a:srgbClr val="404040"/>
                </a:solidFill>
                <a:latin typeface="SimSun"/>
                <a:cs typeface="SimSun"/>
              </a:rPr>
              <a:t>实验三 </a:t>
            </a:r>
            <a:r>
              <a:rPr sz="2000" spc="-20" dirty="0">
                <a:solidFill>
                  <a:srgbClr val="404040"/>
                </a:solidFill>
                <a:latin typeface="Calibri"/>
                <a:cs typeface="Calibri"/>
              </a:rPr>
              <a:t>HDFS</a:t>
            </a:r>
            <a:r>
              <a:rPr sz="2000" spc="-10" dirty="0">
                <a:solidFill>
                  <a:srgbClr val="404040"/>
                </a:solidFill>
                <a:latin typeface="SimSun"/>
                <a:cs typeface="SimSun"/>
              </a:rPr>
              <a:t>的</a:t>
            </a:r>
            <a:r>
              <a:rPr sz="2000" spc="-20" dirty="0">
                <a:solidFill>
                  <a:srgbClr val="404040"/>
                </a:solidFill>
                <a:latin typeface="Calibri"/>
                <a:cs typeface="Calibri"/>
              </a:rPr>
              <a:t>Shell</a:t>
            </a:r>
            <a:r>
              <a:rPr sz="2000" spc="-25" dirty="0">
                <a:solidFill>
                  <a:srgbClr val="404040"/>
                </a:solidFill>
                <a:latin typeface="SimSun"/>
                <a:cs typeface="SimSun"/>
              </a:rPr>
              <a:t>操作</a:t>
            </a:r>
            <a:endParaRPr sz="2000">
              <a:latin typeface="SimSun"/>
              <a:cs typeface="SimSun"/>
            </a:endParaRPr>
          </a:p>
          <a:p>
            <a:pPr marL="12700">
              <a:lnSpc>
                <a:spcPct val="100000"/>
              </a:lnSpc>
              <a:spcBef>
                <a:spcPts val="1170"/>
              </a:spcBef>
            </a:pPr>
            <a:r>
              <a:rPr sz="2000" spc="-140" dirty="0">
                <a:solidFill>
                  <a:srgbClr val="404040"/>
                </a:solidFill>
                <a:latin typeface="SimSun"/>
                <a:cs typeface="SimSun"/>
              </a:rPr>
              <a:t>实验四 </a:t>
            </a:r>
            <a:r>
              <a:rPr sz="2000" spc="-25" dirty="0">
                <a:solidFill>
                  <a:srgbClr val="404040"/>
                </a:solidFill>
                <a:latin typeface="Calibri"/>
                <a:cs typeface="Calibri"/>
              </a:rPr>
              <a:t>Maven</a:t>
            </a:r>
            <a:r>
              <a:rPr sz="2000" spc="-20" dirty="0">
                <a:solidFill>
                  <a:srgbClr val="404040"/>
                </a:solidFill>
                <a:latin typeface="SimSun"/>
                <a:cs typeface="SimSun"/>
              </a:rPr>
              <a:t>的使用</a:t>
            </a:r>
            <a:endParaRPr sz="2000">
              <a:latin typeface="SimSun"/>
              <a:cs typeface="SimSun"/>
            </a:endParaRPr>
          </a:p>
          <a:p>
            <a:pPr marL="12700">
              <a:lnSpc>
                <a:spcPct val="100000"/>
              </a:lnSpc>
              <a:spcBef>
                <a:spcPts val="1150"/>
              </a:spcBef>
            </a:pPr>
            <a:r>
              <a:rPr sz="2000" spc="-145" dirty="0">
                <a:solidFill>
                  <a:srgbClr val="404040"/>
                </a:solidFill>
                <a:latin typeface="SimSun"/>
                <a:cs typeface="SimSun"/>
              </a:rPr>
              <a:t>实验五 </a:t>
            </a:r>
            <a:r>
              <a:rPr sz="2000" spc="-10" dirty="0">
                <a:solidFill>
                  <a:srgbClr val="404040"/>
                </a:solidFill>
                <a:latin typeface="Calibri"/>
                <a:cs typeface="Calibri"/>
              </a:rPr>
              <a:t>HDFS</a:t>
            </a:r>
            <a:r>
              <a:rPr sz="2000" dirty="0">
                <a:solidFill>
                  <a:srgbClr val="404040"/>
                </a:solidFill>
                <a:latin typeface="SimSun"/>
                <a:cs typeface="SimSun"/>
              </a:rPr>
              <a:t>的</a:t>
            </a:r>
            <a:r>
              <a:rPr sz="2000" dirty="0">
                <a:solidFill>
                  <a:srgbClr val="404040"/>
                </a:solidFill>
                <a:latin typeface="Calibri"/>
                <a:cs typeface="Calibri"/>
              </a:rPr>
              <a:t>Java</a:t>
            </a:r>
            <a:r>
              <a:rPr sz="2000" spc="-110" dirty="0">
                <a:solidFill>
                  <a:srgbClr val="404040"/>
                </a:solidFill>
                <a:latin typeface="Calibri"/>
                <a:cs typeface="Calibri"/>
              </a:rPr>
              <a:t> </a:t>
            </a:r>
            <a:r>
              <a:rPr sz="2000" spc="-10" dirty="0">
                <a:solidFill>
                  <a:srgbClr val="404040"/>
                </a:solidFill>
                <a:latin typeface="Calibri"/>
                <a:cs typeface="Calibri"/>
              </a:rPr>
              <a:t>API</a:t>
            </a:r>
            <a:r>
              <a:rPr sz="2000" spc="-25" dirty="0">
                <a:solidFill>
                  <a:srgbClr val="404040"/>
                </a:solidFill>
                <a:latin typeface="SimSun"/>
                <a:cs typeface="SimSun"/>
              </a:rPr>
              <a:t>操作</a:t>
            </a:r>
            <a:endParaRPr sz="2000">
              <a:latin typeface="SimSun"/>
              <a:cs typeface="SimSun"/>
            </a:endParaRPr>
          </a:p>
          <a:p>
            <a:pPr>
              <a:lnSpc>
                <a:spcPct val="100000"/>
              </a:lnSpc>
              <a:spcBef>
                <a:spcPts val="2165"/>
              </a:spcBef>
            </a:pPr>
            <a:endParaRPr sz="2000">
              <a:latin typeface="SimSun"/>
              <a:cs typeface="SimSun"/>
            </a:endParaRPr>
          </a:p>
          <a:p>
            <a:pPr marL="12700">
              <a:lnSpc>
                <a:spcPct val="100000"/>
              </a:lnSpc>
              <a:spcBef>
                <a:spcPts val="5"/>
              </a:spcBef>
            </a:pPr>
            <a:r>
              <a:rPr sz="2000" spc="-135" dirty="0">
                <a:solidFill>
                  <a:srgbClr val="404040"/>
                </a:solidFill>
                <a:latin typeface="SimSun"/>
                <a:cs typeface="SimSun"/>
              </a:rPr>
              <a:t>实验六 </a:t>
            </a:r>
            <a:r>
              <a:rPr sz="2000" spc="-10" dirty="0">
                <a:solidFill>
                  <a:srgbClr val="404040"/>
                </a:solidFill>
                <a:latin typeface="Calibri"/>
                <a:cs typeface="Calibri"/>
              </a:rPr>
              <a:t>MapReduce</a:t>
            </a:r>
            <a:r>
              <a:rPr sz="2000" spc="-20" dirty="0">
                <a:solidFill>
                  <a:srgbClr val="404040"/>
                </a:solidFill>
                <a:latin typeface="SimSun"/>
                <a:cs typeface="SimSun"/>
              </a:rPr>
              <a:t>的使用</a:t>
            </a:r>
            <a:endParaRPr sz="2000">
              <a:latin typeface="SimSun"/>
              <a:cs typeface="SimSu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大数据应用场景</a:t>
            </a:r>
            <a:endParaRPr sz="1800">
              <a:latin typeface="Microsoft YaHei"/>
              <a:cs typeface="Microsoft YaHei"/>
            </a:endParaRPr>
          </a:p>
        </p:txBody>
      </p:sp>
      <p:sp>
        <p:nvSpPr>
          <p:cNvPr id="3" name="object 3"/>
          <p:cNvSpPr txBox="1"/>
          <p:nvPr/>
        </p:nvSpPr>
        <p:spPr>
          <a:xfrm>
            <a:off x="2132329" y="1840357"/>
            <a:ext cx="7925434" cy="3192780"/>
          </a:xfrm>
          <a:prstGeom prst="rect">
            <a:avLst/>
          </a:prstGeom>
          <a:ln w="31750">
            <a:solidFill>
              <a:srgbClr val="6C976A"/>
            </a:solidFill>
          </a:ln>
        </p:spPr>
        <p:txBody>
          <a:bodyPr vert="horz" wrap="square" lIns="0" tIns="179705" rIns="0" bIns="0" rtlCol="0">
            <a:spAutoFit/>
          </a:bodyPr>
          <a:lstStyle/>
          <a:p>
            <a:pPr marL="292735" marR="271145">
              <a:lnSpc>
                <a:spcPct val="100000"/>
              </a:lnSpc>
              <a:spcBef>
                <a:spcPts val="1415"/>
              </a:spcBef>
            </a:pPr>
            <a:r>
              <a:rPr sz="2400" dirty="0">
                <a:solidFill>
                  <a:srgbClr val="6C976A"/>
                </a:solidFill>
                <a:latin typeface="Microsoft YaHei"/>
                <a:cs typeface="Microsoft YaHei"/>
              </a:rPr>
              <a:t>1</a:t>
            </a:r>
            <a:r>
              <a:rPr sz="2400" spc="-35" dirty="0">
                <a:solidFill>
                  <a:srgbClr val="6C976A"/>
                </a:solidFill>
                <a:latin typeface="Microsoft YaHei"/>
                <a:cs typeface="Microsoft YaHei"/>
              </a:rPr>
              <a:t>. 物流仓储：大数据分析系统助力商家精细化运营、提</a:t>
            </a:r>
            <a:r>
              <a:rPr sz="2400" spc="-10" dirty="0">
                <a:solidFill>
                  <a:srgbClr val="6C976A"/>
                </a:solidFill>
                <a:latin typeface="Microsoft YaHei"/>
                <a:cs typeface="Microsoft YaHei"/>
              </a:rPr>
              <a:t>升销量、节约成本。</a:t>
            </a:r>
            <a:endParaRPr sz="2400">
              <a:latin typeface="Microsoft YaHei"/>
              <a:cs typeface="Microsoft YaHei"/>
            </a:endParaRPr>
          </a:p>
        </p:txBody>
      </p:sp>
      <p:sp>
        <p:nvSpPr>
          <p:cNvPr id="4" name="object 4"/>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spc="-40" dirty="0">
                <a:solidFill>
                  <a:srgbClr val="6C976A"/>
                </a:solidFill>
                <a:latin typeface="Microsoft YaHei"/>
                <a:cs typeface="Microsoft YaHei"/>
              </a:rPr>
              <a:t>大数据能干什么</a:t>
            </a:r>
            <a:endParaRPr sz="2800">
              <a:latin typeface="Microsoft YaHei"/>
              <a:cs typeface="Microsoft YaHe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大数据应用场景</a:t>
            </a:r>
            <a:endParaRPr sz="1800">
              <a:latin typeface="Microsoft YaHei"/>
              <a:cs typeface="Microsoft YaHei"/>
            </a:endParaRPr>
          </a:p>
        </p:txBody>
      </p:sp>
      <p:sp>
        <p:nvSpPr>
          <p:cNvPr id="3" name="object 3"/>
          <p:cNvSpPr txBox="1"/>
          <p:nvPr/>
        </p:nvSpPr>
        <p:spPr>
          <a:xfrm>
            <a:off x="2132329" y="1840357"/>
            <a:ext cx="7925434" cy="3192780"/>
          </a:xfrm>
          <a:prstGeom prst="rect">
            <a:avLst/>
          </a:prstGeom>
          <a:ln w="31750">
            <a:solidFill>
              <a:srgbClr val="6C976A"/>
            </a:solidFill>
          </a:ln>
        </p:spPr>
        <p:txBody>
          <a:bodyPr vert="horz" wrap="square" lIns="0" tIns="179705" rIns="0" bIns="0" rtlCol="0">
            <a:spAutoFit/>
          </a:bodyPr>
          <a:lstStyle/>
          <a:p>
            <a:pPr marL="292735" marR="575945">
              <a:lnSpc>
                <a:spcPct val="100000"/>
              </a:lnSpc>
              <a:spcBef>
                <a:spcPts val="1415"/>
              </a:spcBef>
            </a:pPr>
            <a:r>
              <a:rPr sz="2400" dirty="0">
                <a:solidFill>
                  <a:srgbClr val="6C976A"/>
                </a:solidFill>
                <a:latin typeface="Microsoft YaHei"/>
                <a:cs typeface="Microsoft YaHei"/>
              </a:rPr>
              <a:t>2</a:t>
            </a:r>
            <a:r>
              <a:rPr sz="2400" spc="-35" dirty="0">
                <a:solidFill>
                  <a:srgbClr val="6C976A"/>
                </a:solidFill>
                <a:latin typeface="Microsoft YaHei"/>
                <a:cs typeface="Microsoft YaHei"/>
              </a:rPr>
              <a:t>. 零售：分析用户消费习惯，为用户购买商品提供方</a:t>
            </a:r>
            <a:r>
              <a:rPr sz="2400" dirty="0">
                <a:solidFill>
                  <a:srgbClr val="6C976A"/>
                </a:solidFill>
                <a:latin typeface="Microsoft YaHei"/>
                <a:cs typeface="Microsoft YaHei"/>
              </a:rPr>
              <a:t>便，从而提升商品销量。经典案例：</a:t>
            </a:r>
            <a:r>
              <a:rPr sz="2400" spc="-5" dirty="0">
                <a:solidFill>
                  <a:srgbClr val="FF0000"/>
                </a:solidFill>
                <a:latin typeface="Microsoft YaHei"/>
                <a:cs typeface="Microsoft YaHei"/>
              </a:rPr>
              <a:t>纸尿裤+啤酒</a:t>
            </a:r>
            <a:r>
              <a:rPr sz="2400" spc="-50" dirty="0">
                <a:solidFill>
                  <a:srgbClr val="6C976A"/>
                </a:solidFill>
                <a:latin typeface="Microsoft YaHei"/>
                <a:cs typeface="Microsoft YaHei"/>
              </a:rPr>
              <a:t>。</a:t>
            </a:r>
            <a:endParaRPr sz="2400">
              <a:latin typeface="Microsoft YaHei"/>
              <a:cs typeface="Microsoft YaHei"/>
            </a:endParaRPr>
          </a:p>
        </p:txBody>
      </p:sp>
      <p:sp>
        <p:nvSpPr>
          <p:cNvPr id="4" name="object 4"/>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spc="-40" dirty="0">
                <a:solidFill>
                  <a:srgbClr val="6C976A"/>
                </a:solidFill>
                <a:latin typeface="Microsoft YaHei"/>
                <a:cs typeface="Microsoft YaHei"/>
              </a:rPr>
              <a:t>大数据能干什么</a:t>
            </a:r>
            <a:endParaRPr sz="2800">
              <a:latin typeface="Microsoft YaHei"/>
              <a:cs typeface="Microsoft YaHe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大数据应用场景</a:t>
            </a:r>
            <a:endParaRPr sz="1800">
              <a:latin typeface="Microsoft YaHei"/>
              <a:cs typeface="Microsoft YaHei"/>
            </a:endParaRPr>
          </a:p>
        </p:txBody>
      </p:sp>
      <p:sp>
        <p:nvSpPr>
          <p:cNvPr id="3" name="object 3"/>
          <p:cNvSpPr txBox="1"/>
          <p:nvPr/>
        </p:nvSpPr>
        <p:spPr>
          <a:xfrm>
            <a:off x="2132329" y="1840357"/>
            <a:ext cx="7925434" cy="3192780"/>
          </a:xfrm>
          <a:prstGeom prst="rect">
            <a:avLst/>
          </a:prstGeom>
          <a:ln w="31750">
            <a:solidFill>
              <a:srgbClr val="6C976A"/>
            </a:solidFill>
          </a:ln>
        </p:spPr>
        <p:txBody>
          <a:bodyPr vert="horz" wrap="square" lIns="0" tIns="179705" rIns="0" bIns="0" rtlCol="0">
            <a:spAutoFit/>
          </a:bodyPr>
          <a:lstStyle/>
          <a:p>
            <a:pPr marL="292735" marR="271145">
              <a:lnSpc>
                <a:spcPct val="100000"/>
              </a:lnSpc>
              <a:spcBef>
                <a:spcPts val="1415"/>
              </a:spcBef>
            </a:pPr>
            <a:r>
              <a:rPr sz="2400" dirty="0">
                <a:solidFill>
                  <a:srgbClr val="6C976A"/>
                </a:solidFill>
                <a:latin typeface="Microsoft YaHei"/>
                <a:cs typeface="Microsoft YaHei"/>
              </a:rPr>
              <a:t>3</a:t>
            </a:r>
            <a:r>
              <a:rPr sz="2400" spc="-35" dirty="0">
                <a:solidFill>
                  <a:srgbClr val="6C976A"/>
                </a:solidFill>
                <a:latin typeface="Microsoft YaHei"/>
                <a:cs typeface="Microsoft YaHei"/>
              </a:rPr>
              <a:t>. 旅游：深度结合大数据能力与旅游业需求，共建旅游</a:t>
            </a:r>
            <a:r>
              <a:rPr sz="2400" spc="-5" dirty="0">
                <a:solidFill>
                  <a:srgbClr val="6C976A"/>
                </a:solidFill>
                <a:latin typeface="Microsoft YaHei"/>
                <a:cs typeface="Microsoft YaHei"/>
              </a:rPr>
              <a:t>产业智慧管理、智慧服务和智慧营销的未来。</a:t>
            </a:r>
            <a:endParaRPr sz="2400">
              <a:latin typeface="Microsoft YaHei"/>
              <a:cs typeface="Microsoft YaHei"/>
            </a:endParaRPr>
          </a:p>
        </p:txBody>
      </p:sp>
      <p:sp>
        <p:nvSpPr>
          <p:cNvPr id="4" name="object 4"/>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spc="-40" dirty="0">
                <a:solidFill>
                  <a:srgbClr val="6C976A"/>
                </a:solidFill>
                <a:latin typeface="Microsoft YaHei"/>
                <a:cs typeface="Microsoft YaHei"/>
              </a:rPr>
              <a:t>大数据能干什么</a:t>
            </a:r>
            <a:endParaRPr sz="2800">
              <a:latin typeface="Microsoft YaHei"/>
              <a:cs typeface="Microsoft YaHe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大数据应用场景</a:t>
            </a:r>
            <a:endParaRPr sz="1800">
              <a:latin typeface="Microsoft YaHei"/>
              <a:cs typeface="Microsoft YaHei"/>
            </a:endParaRPr>
          </a:p>
        </p:txBody>
      </p:sp>
      <p:sp>
        <p:nvSpPr>
          <p:cNvPr id="3" name="object 3"/>
          <p:cNvSpPr txBox="1"/>
          <p:nvPr/>
        </p:nvSpPr>
        <p:spPr>
          <a:xfrm>
            <a:off x="2132329" y="1840357"/>
            <a:ext cx="7925434" cy="3192780"/>
          </a:xfrm>
          <a:prstGeom prst="rect">
            <a:avLst/>
          </a:prstGeom>
          <a:ln w="31750">
            <a:solidFill>
              <a:srgbClr val="6C976A"/>
            </a:solidFill>
          </a:ln>
        </p:spPr>
        <p:txBody>
          <a:bodyPr vert="horz" wrap="square" lIns="0" tIns="179705" rIns="0" bIns="0" rtlCol="0">
            <a:spAutoFit/>
          </a:bodyPr>
          <a:lstStyle/>
          <a:p>
            <a:pPr marL="292735">
              <a:lnSpc>
                <a:spcPct val="100000"/>
              </a:lnSpc>
              <a:spcBef>
                <a:spcPts val="1415"/>
              </a:spcBef>
            </a:pPr>
            <a:r>
              <a:rPr sz="2400" dirty="0">
                <a:solidFill>
                  <a:srgbClr val="6C976A"/>
                </a:solidFill>
                <a:latin typeface="Microsoft YaHei"/>
                <a:cs typeface="Microsoft YaHei"/>
              </a:rPr>
              <a:t>4</a:t>
            </a:r>
            <a:r>
              <a:rPr sz="2400" spc="-15" dirty="0">
                <a:solidFill>
                  <a:srgbClr val="6C976A"/>
                </a:solidFill>
                <a:latin typeface="Microsoft YaHei"/>
                <a:cs typeface="Microsoft YaHei"/>
              </a:rPr>
              <a:t>. 商品广告推荐：给用户推荐喜欢的商品。</a:t>
            </a:r>
            <a:endParaRPr sz="2400">
              <a:latin typeface="Microsoft YaHei"/>
              <a:cs typeface="Microsoft YaHei"/>
            </a:endParaRPr>
          </a:p>
        </p:txBody>
      </p:sp>
      <p:sp>
        <p:nvSpPr>
          <p:cNvPr id="4" name="object 4"/>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spc="-40" dirty="0">
                <a:solidFill>
                  <a:srgbClr val="6C976A"/>
                </a:solidFill>
                <a:latin typeface="Microsoft YaHei"/>
                <a:cs typeface="Microsoft YaHei"/>
              </a:rPr>
              <a:t>大数据能干什么</a:t>
            </a:r>
            <a:endParaRPr sz="2800">
              <a:latin typeface="Microsoft YaHei"/>
              <a:cs typeface="Microsoft YaHe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大数据应用场景</a:t>
            </a:r>
            <a:endParaRPr sz="1800">
              <a:latin typeface="Microsoft YaHei"/>
              <a:cs typeface="Microsoft YaHei"/>
            </a:endParaRPr>
          </a:p>
        </p:txBody>
      </p:sp>
      <p:sp>
        <p:nvSpPr>
          <p:cNvPr id="3" name="object 3"/>
          <p:cNvSpPr txBox="1"/>
          <p:nvPr/>
        </p:nvSpPr>
        <p:spPr>
          <a:xfrm>
            <a:off x="2132329" y="1840357"/>
            <a:ext cx="7925434" cy="3192780"/>
          </a:xfrm>
          <a:prstGeom prst="rect">
            <a:avLst/>
          </a:prstGeom>
          <a:ln w="31750">
            <a:solidFill>
              <a:srgbClr val="6C976A"/>
            </a:solidFill>
          </a:ln>
        </p:spPr>
        <p:txBody>
          <a:bodyPr vert="horz" wrap="square" lIns="0" tIns="179705" rIns="0" bIns="0" rtlCol="0">
            <a:spAutoFit/>
          </a:bodyPr>
          <a:lstStyle/>
          <a:p>
            <a:pPr marL="292735" marR="271145">
              <a:lnSpc>
                <a:spcPct val="100000"/>
              </a:lnSpc>
              <a:spcBef>
                <a:spcPts val="1415"/>
              </a:spcBef>
            </a:pPr>
            <a:r>
              <a:rPr sz="2400" dirty="0">
                <a:solidFill>
                  <a:srgbClr val="6C976A"/>
                </a:solidFill>
                <a:latin typeface="Microsoft YaHei"/>
                <a:cs typeface="Microsoft YaHei"/>
              </a:rPr>
              <a:t>5</a:t>
            </a:r>
            <a:r>
              <a:rPr sz="2400" spc="-35" dirty="0">
                <a:solidFill>
                  <a:srgbClr val="6C976A"/>
                </a:solidFill>
                <a:latin typeface="Microsoft YaHei"/>
                <a:cs typeface="Microsoft YaHei"/>
              </a:rPr>
              <a:t>. 保险：海量数据挖掘及风险预测，助力保险行业精准</a:t>
            </a:r>
            <a:r>
              <a:rPr sz="2400" spc="-5" dirty="0">
                <a:solidFill>
                  <a:srgbClr val="6C976A"/>
                </a:solidFill>
                <a:latin typeface="Microsoft YaHei"/>
                <a:cs typeface="Microsoft YaHei"/>
              </a:rPr>
              <a:t>营销，提升精细化定价能力。</a:t>
            </a:r>
            <a:endParaRPr sz="2400">
              <a:latin typeface="Microsoft YaHei"/>
              <a:cs typeface="Microsoft YaHei"/>
            </a:endParaRPr>
          </a:p>
        </p:txBody>
      </p:sp>
      <p:sp>
        <p:nvSpPr>
          <p:cNvPr id="4" name="object 4"/>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spc="-40" dirty="0">
                <a:solidFill>
                  <a:srgbClr val="6C976A"/>
                </a:solidFill>
                <a:latin typeface="Microsoft YaHei"/>
                <a:cs typeface="Microsoft YaHei"/>
              </a:rPr>
              <a:t>大数据能干什么</a:t>
            </a:r>
            <a:endParaRPr sz="2800">
              <a:latin typeface="Microsoft YaHei"/>
              <a:cs typeface="Microsoft YaHe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62560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CCE8CF"/>
                </a:solidFill>
                <a:latin typeface="Microsoft YaHei"/>
                <a:cs typeface="Microsoft YaHei"/>
              </a:rPr>
              <a:t>大数据应用场景</a:t>
            </a:r>
            <a:endParaRPr sz="1800">
              <a:latin typeface="Microsoft YaHei"/>
              <a:cs typeface="Microsoft YaHei"/>
            </a:endParaRPr>
          </a:p>
        </p:txBody>
      </p:sp>
      <p:pic>
        <p:nvPicPr>
          <p:cNvPr id="4" name="object 4"/>
          <p:cNvPicPr/>
          <p:nvPr/>
        </p:nvPicPr>
        <p:blipFill>
          <a:blip r:embed="rId2" cstate="print"/>
          <a:stretch>
            <a:fillRect/>
          </a:stretch>
        </p:blipFill>
        <p:spPr>
          <a:xfrm>
            <a:off x="927900" y="1145425"/>
            <a:ext cx="10336149" cy="5427599"/>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大数据应用场景</a:t>
            </a:r>
            <a:endParaRPr sz="1800">
              <a:latin typeface="Microsoft YaHei"/>
              <a:cs typeface="Microsoft YaHei"/>
            </a:endParaRPr>
          </a:p>
        </p:txBody>
      </p:sp>
      <p:sp>
        <p:nvSpPr>
          <p:cNvPr id="3" name="object 3"/>
          <p:cNvSpPr txBox="1"/>
          <p:nvPr/>
        </p:nvSpPr>
        <p:spPr>
          <a:xfrm>
            <a:off x="2132329" y="1840357"/>
            <a:ext cx="7925434" cy="3192780"/>
          </a:xfrm>
          <a:prstGeom prst="rect">
            <a:avLst/>
          </a:prstGeom>
          <a:ln w="31750">
            <a:solidFill>
              <a:srgbClr val="6C976A"/>
            </a:solidFill>
          </a:ln>
        </p:spPr>
        <p:txBody>
          <a:bodyPr vert="horz" wrap="square" lIns="0" tIns="179705" rIns="0" bIns="0" rtlCol="0">
            <a:spAutoFit/>
          </a:bodyPr>
          <a:lstStyle/>
          <a:p>
            <a:pPr marL="292735" marR="271145">
              <a:lnSpc>
                <a:spcPct val="100000"/>
              </a:lnSpc>
              <a:spcBef>
                <a:spcPts val="1415"/>
              </a:spcBef>
            </a:pPr>
            <a:r>
              <a:rPr sz="2400" dirty="0">
                <a:solidFill>
                  <a:srgbClr val="6C976A"/>
                </a:solidFill>
                <a:latin typeface="Microsoft YaHei"/>
                <a:cs typeface="Microsoft YaHei"/>
              </a:rPr>
              <a:t>6</a:t>
            </a:r>
            <a:r>
              <a:rPr sz="2400" spc="-35" dirty="0">
                <a:solidFill>
                  <a:srgbClr val="6C976A"/>
                </a:solidFill>
                <a:latin typeface="Microsoft YaHei"/>
                <a:cs typeface="Microsoft YaHei"/>
              </a:rPr>
              <a:t>. 金融：多维度体现用户特征，帮助金融机构推荐优质</a:t>
            </a:r>
            <a:r>
              <a:rPr sz="2400" spc="-5" dirty="0">
                <a:solidFill>
                  <a:srgbClr val="6C976A"/>
                </a:solidFill>
                <a:latin typeface="Microsoft YaHei"/>
                <a:cs typeface="Microsoft YaHei"/>
              </a:rPr>
              <a:t>客户，防范欺诈风险。</a:t>
            </a:r>
            <a:endParaRPr sz="2400">
              <a:latin typeface="Microsoft YaHei"/>
              <a:cs typeface="Microsoft YaHei"/>
            </a:endParaRPr>
          </a:p>
        </p:txBody>
      </p:sp>
      <p:sp>
        <p:nvSpPr>
          <p:cNvPr id="4" name="object 4"/>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spc="-40" dirty="0">
                <a:solidFill>
                  <a:srgbClr val="6C976A"/>
                </a:solidFill>
                <a:latin typeface="Microsoft YaHei"/>
                <a:cs typeface="Microsoft YaHei"/>
              </a:rPr>
              <a:t>大数据能干什么</a:t>
            </a:r>
            <a:endParaRPr sz="2800">
              <a:latin typeface="Microsoft YaHei"/>
              <a:cs typeface="Microsoft YaHe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62560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CCE8CF"/>
                </a:solidFill>
                <a:latin typeface="Microsoft YaHei"/>
                <a:cs typeface="Microsoft YaHei"/>
              </a:rPr>
              <a:t>大数据应用场景</a:t>
            </a:r>
            <a:endParaRPr sz="1800">
              <a:latin typeface="Microsoft YaHei"/>
              <a:cs typeface="Microsoft YaHei"/>
            </a:endParaRPr>
          </a:p>
        </p:txBody>
      </p:sp>
      <p:pic>
        <p:nvPicPr>
          <p:cNvPr id="4" name="object 4"/>
          <p:cNvPicPr/>
          <p:nvPr/>
        </p:nvPicPr>
        <p:blipFill>
          <a:blip r:embed="rId2" cstate="print"/>
          <a:stretch>
            <a:fillRect/>
          </a:stretch>
        </p:blipFill>
        <p:spPr>
          <a:xfrm>
            <a:off x="494563" y="1030122"/>
            <a:ext cx="11202797" cy="5211572"/>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大数据应用场景</a:t>
            </a:r>
            <a:endParaRPr sz="1800">
              <a:latin typeface="Microsoft YaHei"/>
              <a:cs typeface="Microsoft YaHei"/>
            </a:endParaRPr>
          </a:p>
        </p:txBody>
      </p:sp>
      <p:sp>
        <p:nvSpPr>
          <p:cNvPr id="3" name="object 3"/>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dirty="0">
                <a:solidFill>
                  <a:srgbClr val="6C976A"/>
                </a:solidFill>
                <a:latin typeface="Microsoft YaHei"/>
                <a:cs typeface="Microsoft YaHei"/>
              </a:rPr>
              <a:t>7</a:t>
            </a:r>
            <a:r>
              <a:rPr sz="2800" b="0" spc="-30" dirty="0">
                <a:solidFill>
                  <a:srgbClr val="6C976A"/>
                </a:solidFill>
                <a:latin typeface="Microsoft YaHei"/>
                <a:cs typeface="Microsoft YaHei"/>
              </a:rPr>
              <a:t>. 人工智能</a:t>
            </a:r>
            <a:endParaRPr sz="2800">
              <a:latin typeface="Microsoft YaHei"/>
              <a:cs typeface="Microsoft YaHei"/>
            </a:endParaRPr>
          </a:p>
        </p:txBody>
      </p:sp>
      <p:pic>
        <p:nvPicPr>
          <p:cNvPr id="4" name="object 4"/>
          <p:cNvPicPr/>
          <p:nvPr/>
        </p:nvPicPr>
        <p:blipFill>
          <a:blip r:embed="rId2" cstate="print"/>
          <a:stretch>
            <a:fillRect/>
          </a:stretch>
        </p:blipFill>
        <p:spPr>
          <a:xfrm>
            <a:off x="665480" y="2858897"/>
            <a:ext cx="5219446" cy="2552065"/>
          </a:xfrm>
          <a:prstGeom prst="rect">
            <a:avLst/>
          </a:prstGeom>
        </p:spPr>
      </p:pic>
      <p:pic>
        <p:nvPicPr>
          <p:cNvPr id="5" name="object 5"/>
          <p:cNvPicPr/>
          <p:nvPr/>
        </p:nvPicPr>
        <p:blipFill>
          <a:blip r:embed="rId3" cstate="print"/>
          <a:stretch>
            <a:fillRect/>
          </a:stretch>
        </p:blipFill>
        <p:spPr>
          <a:xfrm>
            <a:off x="6307073" y="2533370"/>
            <a:ext cx="5723001" cy="3203193"/>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62560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CCE8CF"/>
                </a:solidFill>
                <a:latin typeface="Microsoft YaHei"/>
                <a:cs typeface="Microsoft YaHei"/>
              </a:rPr>
              <a:t>大数据应用场景</a:t>
            </a:r>
            <a:endParaRPr sz="1800">
              <a:latin typeface="Microsoft YaHei"/>
              <a:cs typeface="Microsoft YaHei"/>
            </a:endParaRPr>
          </a:p>
        </p:txBody>
      </p:sp>
      <p:pic>
        <p:nvPicPr>
          <p:cNvPr id="4" name="object 4"/>
          <p:cNvPicPr/>
          <p:nvPr/>
        </p:nvPicPr>
        <p:blipFill>
          <a:blip r:embed="rId2" cstate="print"/>
          <a:stretch>
            <a:fillRect/>
          </a:stretch>
        </p:blipFill>
        <p:spPr>
          <a:xfrm>
            <a:off x="505421" y="807593"/>
            <a:ext cx="11181080" cy="574243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6324" y="919937"/>
            <a:ext cx="2439670" cy="757555"/>
          </a:xfrm>
          <a:prstGeom prst="rect">
            <a:avLst/>
          </a:prstGeom>
        </p:spPr>
        <p:txBody>
          <a:bodyPr vert="horz" wrap="square" lIns="0" tIns="12700" rIns="0" bIns="0" rtlCol="0">
            <a:spAutoFit/>
          </a:bodyPr>
          <a:lstStyle/>
          <a:p>
            <a:pPr marL="12700">
              <a:lnSpc>
                <a:spcPct val="100000"/>
              </a:lnSpc>
              <a:spcBef>
                <a:spcPts val="100"/>
              </a:spcBef>
            </a:pPr>
            <a:r>
              <a:rPr sz="4800" b="0" spc="-55" dirty="0">
                <a:solidFill>
                  <a:srgbClr val="404040"/>
                </a:solidFill>
                <a:latin typeface="SimSun"/>
                <a:cs typeface="SimSun"/>
              </a:rPr>
              <a:t>前置课程</a:t>
            </a:r>
            <a:endParaRPr sz="4800">
              <a:latin typeface="SimSun"/>
              <a:cs typeface="SimSun"/>
            </a:endParaRPr>
          </a:p>
        </p:txBody>
      </p:sp>
      <p:sp>
        <p:nvSpPr>
          <p:cNvPr id="3" name="object 3"/>
          <p:cNvSpPr txBox="1"/>
          <p:nvPr/>
        </p:nvSpPr>
        <p:spPr>
          <a:xfrm>
            <a:off x="1222044" y="2243150"/>
            <a:ext cx="568325" cy="331470"/>
          </a:xfrm>
          <a:prstGeom prst="rect">
            <a:avLst/>
          </a:prstGeom>
        </p:spPr>
        <p:txBody>
          <a:bodyPr vert="horz" wrap="square" lIns="0" tIns="13335" rIns="0" bIns="0" rtlCol="0">
            <a:spAutoFit/>
          </a:bodyPr>
          <a:lstStyle/>
          <a:p>
            <a:pPr marL="12700">
              <a:lnSpc>
                <a:spcPct val="100000"/>
              </a:lnSpc>
              <a:spcBef>
                <a:spcPts val="105"/>
              </a:spcBef>
            </a:pPr>
            <a:r>
              <a:rPr sz="2000" spc="-10" dirty="0">
                <a:solidFill>
                  <a:srgbClr val="404040"/>
                </a:solidFill>
                <a:latin typeface="Calibri"/>
                <a:cs typeface="Calibri"/>
              </a:rPr>
              <a:t>Linux</a:t>
            </a:r>
            <a:endParaRPr sz="2000">
              <a:latin typeface="Calibri"/>
              <a:cs typeface="Calibri"/>
            </a:endParaRPr>
          </a:p>
        </p:txBody>
      </p:sp>
      <p:sp>
        <p:nvSpPr>
          <p:cNvPr id="4" name="object 4"/>
          <p:cNvSpPr txBox="1"/>
          <p:nvPr/>
        </p:nvSpPr>
        <p:spPr>
          <a:xfrm>
            <a:off x="3874134" y="2243150"/>
            <a:ext cx="2369820" cy="331470"/>
          </a:xfrm>
          <a:prstGeom prst="rect">
            <a:avLst/>
          </a:prstGeom>
        </p:spPr>
        <p:txBody>
          <a:bodyPr vert="horz" wrap="square" lIns="0" tIns="13335" rIns="0" bIns="0" rtlCol="0">
            <a:spAutoFit/>
          </a:bodyPr>
          <a:lstStyle/>
          <a:p>
            <a:pPr marL="12700">
              <a:lnSpc>
                <a:spcPct val="100000"/>
              </a:lnSpc>
              <a:spcBef>
                <a:spcPts val="105"/>
              </a:spcBef>
            </a:pPr>
            <a:r>
              <a:rPr sz="2000" spc="-10" dirty="0">
                <a:solidFill>
                  <a:srgbClr val="404040"/>
                </a:solidFill>
                <a:latin typeface="SimSun"/>
                <a:cs typeface="SimSun"/>
              </a:rPr>
              <a:t>安装配置</a:t>
            </a:r>
            <a:r>
              <a:rPr sz="2000" spc="-10" dirty="0">
                <a:solidFill>
                  <a:srgbClr val="404040"/>
                </a:solidFill>
                <a:latin typeface="Calibri"/>
                <a:cs typeface="Calibri"/>
              </a:rPr>
              <a:t>Hadoop</a:t>
            </a:r>
            <a:r>
              <a:rPr sz="2000" spc="-30" dirty="0">
                <a:solidFill>
                  <a:srgbClr val="404040"/>
                </a:solidFill>
                <a:latin typeface="SimSun"/>
                <a:cs typeface="SimSun"/>
              </a:rPr>
              <a:t>集群</a:t>
            </a:r>
            <a:endParaRPr sz="2000">
              <a:latin typeface="SimSun"/>
              <a:cs typeface="SimSun"/>
            </a:endParaRPr>
          </a:p>
        </p:txBody>
      </p:sp>
      <p:sp>
        <p:nvSpPr>
          <p:cNvPr id="5" name="object 5"/>
          <p:cNvSpPr txBox="1"/>
          <p:nvPr/>
        </p:nvSpPr>
        <p:spPr>
          <a:xfrm>
            <a:off x="1222044" y="3147441"/>
            <a:ext cx="1261745" cy="330835"/>
          </a:xfrm>
          <a:prstGeom prst="rect">
            <a:avLst/>
          </a:prstGeom>
        </p:spPr>
        <p:txBody>
          <a:bodyPr vert="horz" wrap="square" lIns="0" tIns="13335" rIns="0" bIns="0" rtlCol="0">
            <a:spAutoFit/>
          </a:bodyPr>
          <a:lstStyle/>
          <a:p>
            <a:pPr marL="12700">
              <a:lnSpc>
                <a:spcPct val="100000"/>
              </a:lnSpc>
              <a:spcBef>
                <a:spcPts val="105"/>
              </a:spcBef>
            </a:pPr>
            <a:r>
              <a:rPr sz="2000" spc="-10" dirty="0">
                <a:solidFill>
                  <a:srgbClr val="404040"/>
                </a:solidFill>
                <a:latin typeface="Calibri"/>
                <a:cs typeface="Calibri"/>
              </a:rPr>
              <a:t>Java/Maven</a:t>
            </a:r>
            <a:endParaRPr sz="2000">
              <a:latin typeface="Calibri"/>
              <a:cs typeface="Calibri"/>
            </a:endParaRPr>
          </a:p>
        </p:txBody>
      </p:sp>
      <p:sp>
        <p:nvSpPr>
          <p:cNvPr id="6" name="object 6"/>
          <p:cNvSpPr txBox="1"/>
          <p:nvPr/>
        </p:nvSpPr>
        <p:spPr>
          <a:xfrm>
            <a:off x="3874134" y="3147441"/>
            <a:ext cx="1749425"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404040"/>
                </a:solidFill>
                <a:latin typeface="Calibri"/>
                <a:cs typeface="Calibri"/>
              </a:rPr>
              <a:t>Hadoop</a:t>
            </a:r>
            <a:r>
              <a:rPr sz="2000" spc="-40" dirty="0">
                <a:solidFill>
                  <a:srgbClr val="404040"/>
                </a:solidFill>
                <a:latin typeface="Calibri"/>
                <a:cs typeface="Calibri"/>
              </a:rPr>
              <a:t> </a:t>
            </a:r>
            <a:r>
              <a:rPr sz="2000" spc="-10" dirty="0">
                <a:solidFill>
                  <a:srgbClr val="404040"/>
                </a:solidFill>
                <a:latin typeface="Calibri"/>
                <a:cs typeface="Calibri"/>
              </a:rPr>
              <a:t>API</a:t>
            </a:r>
            <a:r>
              <a:rPr sz="2000" spc="-25" dirty="0">
                <a:solidFill>
                  <a:srgbClr val="404040"/>
                </a:solidFill>
                <a:latin typeface="SimSun"/>
                <a:cs typeface="SimSun"/>
              </a:rPr>
              <a:t>语言</a:t>
            </a:r>
            <a:endParaRPr sz="2000">
              <a:latin typeface="SimSun"/>
              <a:cs typeface="SimSun"/>
            </a:endParaRPr>
          </a:p>
        </p:txBody>
      </p:sp>
      <p:sp>
        <p:nvSpPr>
          <p:cNvPr id="7" name="object 7"/>
          <p:cNvSpPr txBox="1"/>
          <p:nvPr/>
        </p:nvSpPr>
        <p:spPr>
          <a:xfrm>
            <a:off x="1222044" y="4053077"/>
            <a:ext cx="754380" cy="330835"/>
          </a:xfrm>
          <a:prstGeom prst="rect">
            <a:avLst/>
          </a:prstGeom>
        </p:spPr>
        <p:txBody>
          <a:bodyPr vert="horz" wrap="square" lIns="0" tIns="12700" rIns="0" bIns="0" rtlCol="0">
            <a:spAutoFit/>
          </a:bodyPr>
          <a:lstStyle/>
          <a:p>
            <a:pPr marL="12700">
              <a:lnSpc>
                <a:spcPct val="100000"/>
              </a:lnSpc>
              <a:spcBef>
                <a:spcPts val="100"/>
              </a:spcBef>
            </a:pPr>
            <a:r>
              <a:rPr sz="2000" spc="-10" dirty="0">
                <a:solidFill>
                  <a:srgbClr val="404040"/>
                </a:solidFill>
                <a:latin typeface="Calibri"/>
                <a:cs typeface="Calibri"/>
              </a:rPr>
              <a:t>GitHub</a:t>
            </a:r>
            <a:endParaRPr sz="2000">
              <a:latin typeface="Calibri"/>
              <a:cs typeface="Calibri"/>
            </a:endParaRPr>
          </a:p>
        </p:txBody>
      </p:sp>
      <p:sp>
        <p:nvSpPr>
          <p:cNvPr id="8" name="object 8"/>
          <p:cNvSpPr txBox="1"/>
          <p:nvPr/>
        </p:nvSpPr>
        <p:spPr>
          <a:xfrm>
            <a:off x="3874134" y="4053077"/>
            <a:ext cx="1043940" cy="330835"/>
          </a:xfrm>
          <a:prstGeom prst="rect">
            <a:avLst/>
          </a:prstGeom>
        </p:spPr>
        <p:txBody>
          <a:bodyPr vert="horz" wrap="square" lIns="0" tIns="12700" rIns="0" bIns="0" rtlCol="0">
            <a:spAutoFit/>
          </a:bodyPr>
          <a:lstStyle/>
          <a:p>
            <a:pPr marL="12700">
              <a:lnSpc>
                <a:spcPct val="100000"/>
              </a:lnSpc>
              <a:spcBef>
                <a:spcPts val="100"/>
              </a:spcBef>
            </a:pPr>
            <a:r>
              <a:rPr sz="2000" spc="-15" dirty="0">
                <a:solidFill>
                  <a:srgbClr val="404040"/>
                </a:solidFill>
                <a:latin typeface="SimSun"/>
                <a:cs typeface="SimSun"/>
              </a:rPr>
              <a:t>项目管理</a:t>
            </a:r>
            <a:endParaRPr sz="2000">
              <a:latin typeface="SimSun"/>
              <a:cs typeface="SimSu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3970">
              <a:lnSpc>
                <a:spcPct val="100000"/>
              </a:lnSpc>
              <a:spcBef>
                <a:spcPts val="105"/>
              </a:spcBef>
            </a:pPr>
            <a:r>
              <a:rPr dirty="0"/>
              <a:t>THANK </a:t>
            </a:r>
            <a:r>
              <a:rPr spc="-25" dirty="0"/>
              <a:t>YOU</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大数据基础</a:t>
            </a:r>
            <a:endParaRPr sz="1800">
              <a:latin typeface="Microsoft YaHei"/>
              <a:cs typeface="Microsoft YaHei"/>
            </a:endParaRPr>
          </a:p>
        </p:txBody>
      </p:sp>
      <p:sp>
        <p:nvSpPr>
          <p:cNvPr id="4" name="object 4"/>
          <p:cNvSpPr txBox="1"/>
          <p:nvPr/>
        </p:nvSpPr>
        <p:spPr>
          <a:xfrm>
            <a:off x="2133219" y="2216150"/>
            <a:ext cx="7925434" cy="2760980"/>
          </a:xfrm>
          <a:prstGeom prst="rect">
            <a:avLst/>
          </a:prstGeom>
          <a:ln w="31750">
            <a:solidFill>
              <a:srgbClr val="6C976A"/>
            </a:solidFill>
          </a:ln>
        </p:spPr>
        <p:txBody>
          <a:bodyPr vert="horz" wrap="square" lIns="0" tIns="177165" rIns="0" bIns="0" rtlCol="0">
            <a:spAutoFit/>
          </a:bodyPr>
          <a:lstStyle/>
          <a:p>
            <a:pPr marL="623570" indent="-357505">
              <a:lnSpc>
                <a:spcPct val="100000"/>
              </a:lnSpc>
              <a:spcBef>
                <a:spcPts val="1395"/>
              </a:spcBef>
              <a:buAutoNum type="arabicPlain" startAt="4"/>
              <a:tabLst>
                <a:tab pos="623570" algn="l"/>
              </a:tabLst>
            </a:pPr>
            <a:r>
              <a:rPr sz="3200" spc="-25" dirty="0">
                <a:solidFill>
                  <a:srgbClr val="6C976A"/>
                </a:solidFill>
                <a:latin typeface="Microsoft YaHei"/>
                <a:cs typeface="Microsoft YaHei"/>
              </a:rPr>
              <a:t>Hadoop</a:t>
            </a:r>
            <a:r>
              <a:rPr sz="3200" spc="-15" dirty="0">
                <a:solidFill>
                  <a:srgbClr val="6C976A"/>
                </a:solidFill>
                <a:latin typeface="Microsoft YaHei"/>
                <a:cs typeface="Microsoft YaHei"/>
              </a:rPr>
              <a:t>运行模式</a:t>
            </a:r>
            <a:endParaRPr sz="3200">
              <a:latin typeface="Microsoft YaHei"/>
              <a:cs typeface="Microsoft YaHei"/>
            </a:endParaRPr>
          </a:p>
          <a:p>
            <a:pPr marL="959485" lvl="1" indent="-693420">
              <a:lnSpc>
                <a:spcPct val="100000"/>
              </a:lnSpc>
              <a:spcBef>
                <a:spcPts val="3840"/>
              </a:spcBef>
              <a:buAutoNum type="arabicPeriod"/>
              <a:tabLst>
                <a:tab pos="959485" algn="l"/>
              </a:tabLst>
            </a:pPr>
            <a:r>
              <a:rPr sz="3200" spc="-10" dirty="0">
                <a:solidFill>
                  <a:srgbClr val="6C976A"/>
                </a:solidFill>
                <a:latin typeface="Microsoft YaHei"/>
                <a:cs typeface="Microsoft YaHei"/>
              </a:rPr>
              <a:t>本地运行模式</a:t>
            </a:r>
            <a:endParaRPr sz="3200">
              <a:latin typeface="Microsoft YaHei"/>
              <a:cs typeface="Microsoft YaHei"/>
            </a:endParaRPr>
          </a:p>
          <a:p>
            <a:pPr marL="266065">
              <a:lnSpc>
                <a:spcPct val="100000"/>
              </a:lnSpc>
              <a:spcBef>
                <a:spcPts val="5"/>
              </a:spcBef>
            </a:pPr>
            <a:r>
              <a:rPr sz="3200" dirty="0">
                <a:solidFill>
                  <a:srgbClr val="6C976A"/>
                </a:solidFill>
                <a:latin typeface="Microsoft YaHei"/>
                <a:cs typeface="Microsoft YaHei"/>
              </a:rPr>
              <a:t>4.1.2</a:t>
            </a:r>
            <a:r>
              <a:rPr sz="3200" spc="5" dirty="0">
                <a:solidFill>
                  <a:srgbClr val="6C976A"/>
                </a:solidFill>
                <a:latin typeface="Microsoft YaHei"/>
                <a:cs typeface="Microsoft YaHei"/>
              </a:rPr>
              <a:t> 官方</a:t>
            </a:r>
            <a:r>
              <a:rPr sz="3200" spc="-10" dirty="0">
                <a:solidFill>
                  <a:srgbClr val="6C976A"/>
                </a:solidFill>
                <a:latin typeface="Microsoft YaHei"/>
                <a:cs typeface="Microsoft YaHei"/>
              </a:rPr>
              <a:t>WordCount</a:t>
            </a:r>
            <a:r>
              <a:rPr sz="3200" spc="-25" dirty="0">
                <a:solidFill>
                  <a:srgbClr val="6C976A"/>
                </a:solidFill>
                <a:latin typeface="Microsoft YaHei"/>
                <a:cs typeface="Microsoft YaHei"/>
              </a:rPr>
              <a:t>案例</a:t>
            </a:r>
            <a:endParaRPr sz="3200">
              <a:latin typeface="Microsoft YaHei"/>
              <a:cs typeface="Microsoft YaHe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spc="-20" dirty="0">
                <a:solidFill>
                  <a:srgbClr val="CCE8CF"/>
                </a:solidFill>
              </a:rPr>
              <a:t>Hadoop</a:t>
            </a:r>
            <a:r>
              <a:rPr sz="1800" spc="-15" dirty="0">
                <a:solidFill>
                  <a:srgbClr val="CCE8CF"/>
                </a:solidFill>
              </a:rPr>
              <a:t>运行模式</a:t>
            </a:r>
            <a:endParaRPr sz="1800"/>
          </a:p>
        </p:txBody>
      </p:sp>
      <p:sp>
        <p:nvSpPr>
          <p:cNvPr id="3" name="object 3"/>
          <p:cNvSpPr/>
          <p:nvPr/>
        </p:nvSpPr>
        <p:spPr>
          <a:xfrm>
            <a:off x="3613911" y="40"/>
            <a:ext cx="7925434" cy="6837680"/>
          </a:xfrm>
          <a:custGeom>
            <a:avLst/>
            <a:gdLst/>
            <a:ahLst/>
            <a:cxnLst/>
            <a:rect l="l" t="t" r="r" b="b"/>
            <a:pathLst>
              <a:path w="7925434" h="6837680">
                <a:moveTo>
                  <a:pt x="0" y="6837299"/>
                </a:moveTo>
                <a:lnTo>
                  <a:pt x="7925434" y="6837299"/>
                </a:lnTo>
                <a:lnTo>
                  <a:pt x="7925434" y="0"/>
                </a:lnTo>
                <a:lnTo>
                  <a:pt x="0" y="0"/>
                </a:lnTo>
                <a:lnTo>
                  <a:pt x="0" y="6837299"/>
                </a:lnTo>
                <a:close/>
              </a:path>
            </a:pathLst>
          </a:custGeom>
          <a:ln w="31750">
            <a:solidFill>
              <a:srgbClr val="6C976A"/>
            </a:solidFill>
          </a:ln>
        </p:spPr>
        <p:txBody>
          <a:bodyPr wrap="square" lIns="0" tIns="0" rIns="0" bIns="0" rtlCol="0"/>
          <a:lstStyle/>
          <a:p>
            <a:endParaRPr/>
          </a:p>
        </p:txBody>
      </p:sp>
      <p:sp>
        <p:nvSpPr>
          <p:cNvPr id="4" name="object 4"/>
          <p:cNvSpPr txBox="1"/>
          <p:nvPr/>
        </p:nvSpPr>
        <p:spPr>
          <a:xfrm>
            <a:off x="3867658" y="257936"/>
            <a:ext cx="7071359" cy="6366510"/>
          </a:xfrm>
          <a:prstGeom prst="rect">
            <a:avLst/>
          </a:prstGeom>
        </p:spPr>
        <p:txBody>
          <a:bodyPr vert="horz" wrap="square" lIns="0" tIns="12065" rIns="0" bIns="0" rtlCol="0">
            <a:spAutoFit/>
          </a:bodyPr>
          <a:lstStyle/>
          <a:p>
            <a:pPr marL="241300" indent="-228600">
              <a:lnSpc>
                <a:spcPct val="100000"/>
              </a:lnSpc>
              <a:spcBef>
                <a:spcPts val="95"/>
              </a:spcBef>
              <a:buAutoNum type="arabicPeriod"/>
              <a:tabLst>
                <a:tab pos="241300" algn="l"/>
              </a:tabLst>
            </a:pPr>
            <a:r>
              <a:rPr sz="1600" spc="-25" dirty="0">
                <a:solidFill>
                  <a:srgbClr val="6C976A"/>
                </a:solidFill>
                <a:latin typeface="Microsoft YaHei"/>
                <a:cs typeface="Microsoft YaHei"/>
              </a:rPr>
              <a:t>在</a:t>
            </a:r>
            <a:r>
              <a:rPr sz="1600" spc="-10" dirty="0">
                <a:solidFill>
                  <a:srgbClr val="6C976A"/>
                </a:solidFill>
                <a:latin typeface="Microsoft YaHei"/>
                <a:cs typeface="Microsoft YaHei"/>
              </a:rPr>
              <a:t>hadoop</a:t>
            </a:r>
            <a:r>
              <a:rPr sz="1600" spc="-25" dirty="0">
                <a:solidFill>
                  <a:srgbClr val="6C976A"/>
                </a:solidFill>
                <a:latin typeface="Microsoft YaHei"/>
                <a:cs typeface="Microsoft YaHei"/>
              </a:rPr>
              <a:t>路径下创建一个</a:t>
            </a:r>
            <a:r>
              <a:rPr sz="1600" spc="-10" dirty="0">
                <a:solidFill>
                  <a:srgbClr val="6C976A"/>
                </a:solidFill>
                <a:latin typeface="Microsoft YaHei"/>
                <a:cs typeface="Microsoft YaHei"/>
              </a:rPr>
              <a:t>wcinput</a:t>
            </a:r>
            <a:r>
              <a:rPr sz="1600" spc="-35" dirty="0">
                <a:solidFill>
                  <a:srgbClr val="6C976A"/>
                </a:solidFill>
                <a:latin typeface="Microsoft YaHei"/>
                <a:cs typeface="Microsoft YaHei"/>
              </a:rPr>
              <a:t>文件夹：</a:t>
            </a:r>
            <a:endParaRPr sz="1600">
              <a:latin typeface="Microsoft YaHei"/>
              <a:cs typeface="Microsoft YaHei"/>
            </a:endParaRPr>
          </a:p>
          <a:p>
            <a:pPr marL="12700">
              <a:lnSpc>
                <a:spcPct val="100000"/>
              </a:lnSpc>
            </a:pPr>
            <a:r>
              <a:rPr sz="1600" dirty="0">
                <a:solidFill>
                  <a:srgbClr val="6C976A"/>
                </a:solidFill>
                <a:latin typeface="Microsoft YaHei"/>
                <a:cs typeface="Microsoft YaHei"/>
              </a:rPr>
              <a:t>#</a:t>
            </a:r>
            <a:r>
              <a:rPr sz="1600" spc="-30" dirty="0">
                <a:solidFill>
                  <a:srgbClr val="6C976A"/>
                </a:solidFill>
                <a:latin typeface="Microsoft YaHei"/>
                <a:cs typeface="Microsoft YaHei"/>
              </a:rPr>
              <a:t> </a:t>
            </a:r>
            <a:r>
              <a:rPr sz="1600" dirty="0">
                <a:solidFill>
                  <a:srgbClr val="6C976A"/>
                </a:solidFill>
                <a:latin typeface="Microsoft YaHei"/>
                <a:cs typeface="Microsoft YaHei"/>
              </a:rPr>
              <a:t>mkdir</a:t>
            </a:r>
            <a:r>
              <a:rPr sz="1600" spc="-20" dirty="0">
                <a:solidFill>
                  <a:srgbClr val="6C976A"/>
                </a:solidFill>
                <a:latin typeface="Microsoft YaHei"/>
                <a:cs typeface="Microsoft YaHei"/>
              </a:rPr>
              <a:t> </a:t>
            </a:r>
            <a:r>
              <a:rPr sz="1600" spc="-10" dirty="0">
                <a:solidFill>
                  <a:srgbClr val="6C976A"/>
                </a:solidFill>
                <a:latin typeface="Microsoft YaHei"/>
                <a:cs typeface="Microsoft YaHei"/>
              </a:rPr>
              <a:t>wcinput</a:t>
            </a:r>
            <a:endParaRPr sz="1600">
              <a:latin typeface="Microsoft YaHei"/>
              <a:cs typeface="Microsoft YaHei"/>
            </a:endParaRPr>
          </a:p>
          <a:p>
            <a:pPr marL="240665" indent="-227965">
              <a:lnSpc>
                <a:spcPct val="100000"/>
              </a:lnSpc>
              <a:spcBef>
                <a:spcPts val="1920"/>
              </a:spcBef>
              <a:buAutoNum type="arabicPeriod" startAt="2"/>
              <a:tabLst>
                <a:tab pos="240665" algn="l"/>
              </a:tabLst>
            </a:pPr>
            <a:r>
              <a:rPr sz="1600" spc="-30" dirty="0">
                <a:solidFill>
                  <a:srgbClr val="6C976A"/>
                </a:solidFill>
                <a:latin typeface="Microsoft YaHei"/>
                <a:cs typeface="Microsoft YaHei"/>
              </a:rPr>
              <a:t>在</a:t>
            </a:r>
            <a:r>
              <a:rPr sz="1600" spc="-20" dirty="0">
                <a:solidFill>
                  <a:srgbClr val="6C976A"/>
                </a:solidFill>
                <a:latin typeface="Microsoft YaHei"/>
                <a:cs typeface="Microsoft YaHei"/>
              </a:rPr>
              <a:t>wcinput</a:t>
            </a:r>
            <a:r>
              <a:rPr sz="1600" spc="-30" dirty="0">
                <a:solidFill>
                  <a:srgbClr val="6C976A"/>
                </a:solidFill>
                <a:latin typeface="Microsoft YaHei"/>
                <a:cs typeface="Microsoft YaHei"/>
              </a:rPr>
              <a:t>文件夹下创建一个</a:t>
            </a:r>
            <a:r>
              <a:rPr sz="1600" spc="-20" dirty="0">
                <a:solidFill>
                  <a:srgbClr val="6C976A"/>
                </a:solidFill>
                <a:latin typeface="Microsoft YaHei"/>
                <a:cs typeface="Microsoft YaHei"/>
              </a:rPr>
              <a:t>wc.input</a:t>
            </a:r>
            <a:r>
              <a:rPr sz="1600" spc="-35" dirty="0">
                <a:solidFill>
                  <a:srgbClr val="6C976A"/>
                </a:solidFill>
                <a:latin typeface="Microsoft YaHei"/>
                <a:cs typeface="Microsoft YaHei"/>
              </a:rPr>
              <a:t>文件：</a:t>
            </a:r>
            <a:endParaRPr sz="1600">
              <a:latin typeface="Microsoft YaHei"/>
              <a:cs typeface="Microsoft YaHei"/>
            </a:endParaRPr>
          </a:p>
          <a:p>
            <a:pPr marL="12700">
              <a:lnSpc>
                <a:spcPct val="100000"/>
              </a:lnSpc>
              <a:spcBef>
                <a:spcPts val="5"/>
              </a:spcBef>
            </a:pPr>
            <a:r>
              <a:rPr sz="1600" dirty="0">
                <a:solidFill>
                  <a:srgbClr val="6C976A"/>
                </a:solidFill>
                <a:latin typeface="Microsoft YaHei"/>
                <a:cs typeface="Microsoft YaHei"/>
              </a:rPr>
              <a:t>#</a:t>
            </a:r>
            <a:r>
              <a:rPr sz="1600" spc="-5" dirty="0">
                <a:solidFill>
                  <a:srgbClr val="6C976A"/>
                </a:solidFill>
                <a:latin typeface="Microsoft YaHei"/>
                <a:cs typeface="Microsoft YaHei"/>
              </a:rPr>
              <a:t> </a:t>
            </a:r>
            <a:r>
              <a:rPr sz="1600" dirty="0">
                <a:solidFill>
                  <a:srgbClr val="6C976A"/>
                </a:solidFill>
                <a:latin typeface="Microsoft YaHei"/>
                <a:cs typeface="Microsoft YaHei"/>
              </a:rPr>
              <a:t>cd</a:t>
            </a:r>
            <a:r>
              <a:rPr sz="1600" spc="-10" dirty="0">
                <a:solidFill>
                  <a:srgbClr val="6C976A"/>
                </a:solidFill>
                <a:latin typeface="Microsoft YaHei"/>
                <a:cs typeface="Microsoft YaHei"/>
              </a:rPr>
              <a:t> wcinput</a:t>
            </a:r>
            <a:endParaRPr sz="1600">
              <a:latin typeface="Microsoft YaHei"/>
              <a:cs typeface="Microsoft YaHei"/>
            </a:endParaRPr>
          </a:p>
          <a:p>
            <a:pPr marL="12700">
              <a:lnSpc>
                <a:spcPct val="100000"/>
              </a:lnSpc>
            </a:pPr>
            <a:r>
              <a:rPr sz="1600" dirty="0">
                <a:solidFill>
                  <a:srgbClr val="6C976A"/>
                </a:solidFill>
                <a:latin typeface="Microsoft YaHei"/>
                <a:cs typeface="Microsoft YaHei"/>
              </a:rPr>
              <a:t>#</a:t>
            </a:r>
            <a:r>
              <a:rPr sz="1600" spc="-20" dirty="0">
                <a:solidFill>
                  <a:srgbClr val="6C976A"/>
                </a:solidFill>
                <a:latin typeface="Microsoft YaHei"/>
                <a:cs typeface="Microsoft YaHei"/>
              </a:rPr>
              <a:t> </a:t>
            </a:r>
            <a:r>
              <a:rPr sz="1600" dirty="0">
                <a:solidFill>
                  <a:srgbClr val="6C976A"/>
                </a:solidFill>
                <a:latin typeface="Microsoft YaHei"/>
                <a:cs typeface="Microsoft YaHei"/>
              </a:rPr>
              <a:t>touch</a:t>
            </a:r>
            <a:r>
              <a:rPr sz="1600" spc="-25" dirty="0">
                <a:solidFill>
                  <a:srgbClr val="6C976A"/>
                </a:solidFill>
                <a:latin typeface="Microsoft YaHei"/>
                <a:cs typeface="Microsoft YaHei"/>
              </a:rPr>
              <a:t> </a:t>
            </a:r>
            <a:r>
              <a:rPr sz="1600" spc="-10" dirty="0">
                <a:solidFill>
                  <a:srgbClr val="6C976A"/>
                </a:solidFill>
                <a:latin typeface="Microsoft YaHei"/>
                <a:cs typeface="Microsoft YaHei"/>
              </a:rPr>
              <a:t>wc.input</a:t>
            </a:r>
            <a:endParaRPr sz="1600">
              <a:latin typeface="Microsoft YaHei"/>
              <a:cs typeface="Microsoft YaHei"/>
            </a:endParaRPr>
          </a:p>
          <a:p>
            <a:pPr marL="241300" indent="-228600">
              <a:lnSpc>
                <a:spcPct val="100000"/>
              </a:lnSpc>
              <a:spcBef>
                <a:spcPts val="1920"/>
              </a:spcBef>
              <a:buAutoNum type="arabicPeriod" startAt="3"/>
              <a:tabLst>
                <a:tab pos="241300" algn="l"/>
              </a:tabLst>
            </a:pPr>
            <a:r>
              <a:rPr sz="1600" spc="-25" dirty="0">
                <a:solidFill>
                  <a:srgbClr val="6C976A"/>
                </a:solidFill>
                <a:latin typeface="Microsoft YaHei"/>
                <a:cs typeface="Microsoft YaHei"/>
              </a:rPr>
              <a:t>编辑</a:t>
            </a:r>
            <a:r>
              <a:rPr sz="1600" spc="-10" dirty="0">
                <a:solidFill>
                  <a:srgbClr val="6C976A"/>
                </a:solidFill>
                <a:latin typeface="Microsoft YaHei"/>
                <a:cs typeface="Microsoft YaHei"/>
              </a:rPr>
              <a:t>wc.input</a:t>
            </a:r>
            <a:r>
              <a:rPr sz="1600" spc="-35" dirty="0">
                <a:solidFill>
                  <a:srgbClr val="6C976A"/>
                </a:solidFill>
                <a:latin typeface="Microsoft YaHei"/>
                <a:cs typeface="Microsoft YaHei"/>
              </a:rPr>
              <a:t>文件：</a:t>
            </a:r>
            <a:endParaRPr sz="1600">
              <a:latin typeface="Microsoft YaHei"/>
              <a:cs typeface="Microsoft YaHei"/>
            </a:endParaRPr>
          </a:p>
          <a:p>
            <a:pPr marL="12700">
              <a:lnSpc>
                <a:spcPct val="100000"/>
              </a:lnSpc>
            </a:pPr>
            <a:r>
              <a:rPr sz="1600" dirty="0">
                <a:solidFill>
                  <a:srgbClr val="6C976A"/>
                </a:solidFill>
                <a:latin typeface="Microsoft YaHei"/>
                <a:cs typeface="Microsoft YaHei"/>
              </a:rPr>
              <a:t>#</a:t>
            </a:r>
            <a:r>
              <a:rPr sz="1600" spc="-5" dirty="0">
                <a:solidFill>
                  <a:srgbClr val="6C976A"/>
                </a:solidFill>
                <a:latin typeface="Microsoft YaHei"/>
                <a:cs typeface="Microsoft YaHei"/>
              </a:rPr>
              <a:t> </a:t>
            </a:r>
            <a:r>
              <a:rPr sz="1600" dirty="0">
                <a:solidFill>
                  <a:srgbClr val="6C976A"/>
                </a:solidFill>
                <a:latin typeface="Microsoft YaHei"/>
                <a:cs typeface="Microsoft YaHei"/>
              </a:rPr>
              <a:t>vi</a:t>
            </a:r>
            <a:r>
              <a:rPr sz="1600" spc="-5" dirty="0">
                <a:solidFill>
                  <a:srgbClr val="6C976A"/>
                </a:solidFill>
                <a:latin typeface="Microsoft YaHei"/>
                <a:cs typeface="Microsoft YaHei"/>
              </a:rPr>
              <a:t> </a:t>
            </a:r>
            <a:r>
              <a:rPr sz="1600" spc="-10" dirty="0">
                <a:solidFill>
                  <a:srgbClr val="6C976A"/>
                </a:solidFill>
                <a:latin typeface="Microsoft YaHei"/>
                <a:cs typeface="Microsoft YaHei"/>
              </a:rPr>
              <a:t>wc.input</a:t>
            </a:r>
            <a:endParaRPr sz="1600">
              <a:latin typeface="Microsoft YaHei"/>
              <a:cs typeface="Microsoft YaHei"/>
            </a:endParaRPr>
          </a:p>
          <a:p>
            <a:pPr marL="12700">
              <a:lnSpc>
                <a:spcPct val="100000"/>
              </a:lnSpc>
            </a:pPr>
            <a:r>
              <a:rPr sz="1600" spc="-30" dirty="0">
                <a:solidFill>
                  <a:srgbClr val="6C976A"/>
                </a:solidFill>
                <a:latin typeface="Microsoft YaHei"/>
                <a:cs typeface="Microsoft YaHei"/>
              </a:rPr>
              <a:t>在文件内写入如下内容：</a:t>
            </a:r>
            <a:endParaRPr sz="1600">
              <a:latin typeface="Microsoft YaHei"/>
              <a:cs typeface="Microsoft YaHei"/>
            </a:endParaRPr>
          </a:p>
          <a:p>
            <a:pPr marL="12700" marR="5139055">
              <a:lnSpc>
                <a:spcPct val="100000"/>
              </a:lnSpc>
            </a:pPr>
            <a:r>
              <a:rPr sz="1600" dirty="0">
                <a:solidFill>
                  <a:srgbClr val="6C976A"/>
                </a:solidFill>
                <a:latin typeface="Microsoft YaHei"/>
                <a:cs typeface="Microsoft YaHei"/>
              </a:rPr>
              <a:t>hadoop</a:t>
            </a:r>
            <a:r>
              <a:rPr sz="1600" spc="-20" dirty="0">
                <a:solidFill>
                  <a:srgbClr val="6C976A"/>
                </a:solidFill>
                <a:latin typeface="Microsoft YaHei"/>
                <a:cs typeface="Microsoft YaHei"/>
              </a:rPr>
              <a:t> yarn </a:t>
            </a:r>
            <a:r>
              <a:rPr sz="1600" dirty="0">
                <a:solidFill>
                  <a:srgbClr val="6C976A"/>
                </a:solidFill>
                <a:latin typeface="Microsoft YaHei"/>
                <a:cs typeface="Microsoft YaHei"/>
              </a:rPr>
              <a:t>hadoop</a:t>
            </a:r>
            <a:r>
              <a:rPr sz="1600" spc="-20" dirty="0">
                <a:solidFill>
                  <a:srgbClr val="6C976A"/>
                </a:solidFill>
                <a:latin typeface="Microsoft YaHei"/>
                <a:cs typeface="Microsoft YaHei"/>
              </a:rPr>
              <a:t> </a:t>
            </a:r>
            <a:r>
              <a:rPr sz="1600" spc="-10" dirty="0">
                <a:solidFill>
                  <a:srgbClr val="6C976A"/>
                </a:solidFill>
                <a:latin typeface="Microsoft YaHei"/>
                <a:cs typeface="Microsoft YaHei"/>
              </a:rPr>
              <a:t>mapreduce </a:t>
            </a:r>
            <a:r>
              <a:rPr sz="1600" spc="-20" dirty="0">
                <a:solidFill>
                  <a:srgbClr val="6C976A"/>
                </a:solidFill>
                <a:latin typeface="Microsoft YaHei"/>
                <a:cs typeface="Microsoft YaHei"/>
              </a:rPr>
              <a:t>root</a:t>
            </a:r>
            <a:endParaRPr sz="1600">
              <a:latin typeface="Microsoft YaHei"/>
              <a:cs typeface="Microsoft YaHei"/>
            </a:endParaRPr>
          </a:p>
          <a:p>
            <a:pPr marL="12700">
              <a:lnSpc>
                <a:spcPct val="100000"/>
              </a:lnSpc>
            </a:pPr>
            <a:r>
              <a:rPr sz="1600" spc="-20" dirty="0">
                <a:solidFill>
                  <a:srgbClr val="6C976A"/>
                </a:solidFill>
                <a:latin typeface="Microsoft YaHei"/>
                <a:cs typeface="Microsoft YaHei"/>
              </a:rPr>
              <a:t>root</a:t>
            </a:r>
            <a:endParaRPr sz="1600">
              <a:latin typeface="Microsoft YaHei"/>
              <a:cs typeface="Microsoft YaHei"/>
            </a:endParaRPr>
          </a:p>
          <a:p>
            <a:pPr marL="12700">
              <a:lnSpc>
                <a:spcPct val="100000"/>
              </a:lnSpc>
            </a:pPr>
            <a:r>
              <a:rPr sz="1600" spc="-35" dirty="0">
                <a:solidFill>
                  <a:srgbClr val="6C976A"/>
                </a:solidFill>
                <a:latin typeface="Microsoft YaHei"/>
                <a:cs typeface="Microsoft YaHei"/>
              </a:rPr>
              <a:t>保存退出：</a:t>
            </a:r>
            <a:endParaRPr sz="1600">
              <a:latin typeface="Microsoft YaHei"/>
              <a:cs typeface="Microsoft YaHei"/>
            </a:endParaRPr>
          </a:p>
          <a:p>
            <a:pPr marL="12700">
              <a:lnSpc>
                <a:spcPct val="100000"/>
              </a:lnSpc>
            </a:pPr>
            <a:r>
              <a:rPr sz="1600" spc="-25" dirty="0">
                <a:solidFill>
                  <a:srgbClr val="6C976A"/>
                </a:solidFill>
                <a:latin typeface="Microsoft YaHei"/>
                <a:cs typeface="Microsoft YaHei"/>
              </a:rPr>
              <a:t>:x</a:t>
            </a:r>
            <a:endParaRPr sz="1600">
              <a:latin typeface="Microsoft YaHei"/>
              <a:cs typeface="Microsoft YaHei"/>
            </a:endParaRPr>
          </a:p>
          <a:p>
            <a:pPr marL="241300" indent="-228600">
              <a:lnSpc>
                <a:spcPct val="100000"/>
              </a:lnSpc>
              <a:spcBef>
                <a:spcPts val="1920"/>
              </a:spcBef>
              <a:buAutoNum type="arabicPeriod" startAt="4"/>
              <a:tabLst>
                <a:tab pos="241300" algn="l"/>
              </a:tabLst>
            </a:pPr>
            <a:r>
              <a:rPr sz="1600" spc="-25" dirty="0">
                <a:solidFill>
                  <a:srgbClr val="6C976A"/>
                </a:solidFill>
                <a:latin typeface="Microsoft YaHei"/>
                <a:cs typeface="Microsoft YaHei"/>
              </a:rPr>
              <a:t>回到</a:t>
            </a:r>
            <a:r>
              <a:rPr sz="1600" spc="-10" dirty="0">
                <a:solidFill>
                  <a:srgbClr val="6C976A"/>
                </a:solidFill>
                <a:latin typeface="Microsoft YaHei"/>
                <a:cs typeface="Microsoft YaHei"/>
              </a:rPr>
              <a:t>hadoop</a:t>
            </a:r>
            <a:r>
              <a:rPr sz="1600" spc="-20" dirty="0">
                <a:solidFill>
                  <a:srgbClr val="6C976A"/>
                </a:solidFill>
                <a:latin typeface="Microsoft YaHei"/>
                <a:cs typeface="Microsoft YaHei"/>
              </a:rPr>
              <a:t>目录/</a:t>
            </a:r>
            <a:r>
              <a:rPr sz="1600" spc="-10" dirty="0">
                <a:solidFill>
                  <a:srgbClr val="6C976A"/>
                </a:solidFill>
                <a:latin typeface="Microsoft YaHei"/>
                <a:cs typeface="Microsoft YaHei"/>
              </a:rPr>
              <a:t>opt/Hadoop-2.7.2</a:t>
            </a:r>
            <a:endParaRPr sz="1600">
              <a:latin typeface="Microsoft YaHei"/>
              <a:cs typeface="Microsoft YaHei"/>
            </a:endParaRPr>
          </a:p>
          <a:p>
            <a:pPr marL="240665" indent="-227965">
              <a:lnSpc>
                <a:spcPct val="100000"/>
              </a:lnSpc>
              <a:spcBef>
                <a:spcPts val="1920"/>
              </a:spcBef>
              <a:buAutoNum type="arabicPeriod" startAt="4"/>
              <a:tabLst>
                <a:tab pos="240665" algn="l"/>
              </a:tabLst>
            </a:pPr>
            <a:r>
              <a:rPr sz="1600" spc="-35" dirty="0">
                <a:solidFill>
                  <a:srgbClr val="6C976A"/>
                </a:solidFill>
                <a:latin typeface="Microsoft YaHei"/>
                <a:cs typeface="Microsoft YaHei"/>
              </a:rPr>
              <a:t>执行程序</a:t>
            </a:r>
            <a:endParaRPr sz="1600">
              <a:latin typeface="Microsoft YaHei"/>
              <a:cs typeface="Microsoft YaHei"/>
            </a:endParaRPr>
          </a:p>
          <a:p>
            <a:pPr marL="12700">
              <a:lnSpc>
                <a:spcPct val="100000"/>
              </a:lnSpc>
              <a:spcBef>
                <a:spcPts val="5"/>
              </a:spcBef>
            </a:pPr>
            <a:r>
              <a:rPr sz="1600" dirty="0">
                <a:solidFill>
                  <a:srgbClr val="6C976A"/>
                </a:solidFill>
                <a:latin typeface="Microsoft YaHei"/>
                <a:cs typeface="Microsoft YaHei"/>
              </a:rPr>
              <a:t>#</a:t>
            </a:r>
            <a:r>
              <a:rPr sz="1600" spc="40" dirty="0">
                <a:solidFill>
                  <a:srgbClr val="6C976A"/>
                </a:solidFill>
                <a:latin typeface="Microsoft YaHei"/>
                <a:cs typeface="Microsoft YaHei"/>
              </a:rPr>
              <a:t> </a:t>
            </a:r>
            <a:r>
              <a:rPr sz="1600" dirty="0">
                <a:solidFill>
                  <a:srgbClr val="6C976A"/>
                </a:solidFill>
                <a:latin typeface="Microsoft YaHei"/>
                <a:cs typeface="Microsoft YaHei"/>
              </a:rPr>
              <a:t>hadoop</a:t>
            </a:r>
            <a:r>
              <a:rPr sz="1600" spc="25" dirty="0">
                <a:solidFill>
                  <a:srgbClr val="6C976A"/>
                </a:solidFill>
                <a:latin typeface="Microsoft YaHei"/>
                <a:cs typeface="Microsoft YaHei"/>
              </a:rPr>
              <a:t> </a:t>
            </a:r>
            <a:r>
              <a:rPr sz="1600" dirty="0">
                <a:solidFill>
                  <a:srgbClr val="6C976A"/>
                </a:solidFill>
                <a:latin typeface="Microsoft YaHei"/>
                <a:cs typeface="Microsoft YaHei"/>
              </a:rPr>
              <a:t>jar</a:t>
            </a:r>
            <a:r>
              <a:rPr sz="1600" spc="25" dirty="0">
                <a:solidFill>
                  <a:srgbClr val="6C976A"/>
                </a:solidFill>
                <a:latin typeface="Microsoft YaHei"/>
                <a:cs typeface="Microsoft YaHei"/>
              </a:rPr>
              <a:t> </a:t>
            </a:r>
            <a:r>
              <a:rPr sz="1600" spc="-10" dirty="0">
                <a:solidFill>
                  <a:srgbClr val="6C976A"/>
                </a:solidFill>
                <a:latin typeface="Microsoft YaHei"/>
                <a:cs typeface="Microsoft YaHei"/>
              </a:rPr>
              <a:t>share/Hadoop/mapreduce/Hadoop-mapreduce-examples-</a:t>
            </a:r>
            <a:endParaRPr sz="1600">
              <a:latin typeface="Microsoft YaHei"/>
              <a:cs typeface="Microsoft YaHei"/>
            </a:endParaRPr>
          </a:p>
          <a:p>
            <a:pPr marL="12700">
              <a:lnSpc>
                <a:spcPct val="100000"/>
              </a:lnSpc>
            </a:pPr>
            <a:r>
              <a:rPr sz="1600" dirty="0">
                <a:solidFill>
                  <a:srgbClr val="6C976A"/>
                </a:solidFill>
                <a:latin typeface="Microsoft YaHei"/>
                <a:cs typeface="Microsoft YaHei"/>
              </a:rPr>
              <a:t>2.7.2.jar</a:t>
            </a:r>
            <a:r>
              <a:rPr sz="1600" spc="-60" dirty="0">
                <a:solidFill>
                  <a:srgbClr val="6C976A"/>
                </a:solidFill>
                <a:latin typeface="Microsoft YaHei"/>
                <a:cs typeface="Microsoft YaHei"/>
              </a:rPr>
              <a:t> </a:t>
            </a:r>
            <a:r>
              <a:rPr sz="1600" dirty="0">
                <a:solidFill>
                  <a:srgbClr val="6C976A"/>
                </a:solidFill>
                <a:latin typeface="Microsoft YaHei"/>
                <a:cs typeface="Microsoft YaHei"/>
              </a:rPr>
              <a:t>wordcount</a:t>
            </a:r>
            <a:r>
              <a:rPr sz="1600" spc="-65" dirty="0">
                <a:solidFill>
                  <a:srgbClr val="6C976A"/>
                </a:solidFill>
                <a:latin typeface="Microsoft YaHei"/>
                <a:cs typeface="Microsoft YaHei"/>
              </a:rPr>
              <a:t> </a:t>
            </a:r>
            <a:r>
              <a:rPr sz="1600" dirty="0">
                <a:solidFill>
                  <a:srgbClr val="6C976A"/>
                </a:solidFill>
                <a:latin typeface="Microsoft YaHei"/>
                <a:cs typeface="Microsoft YaHei"/>
              </a:rPr>
              <a:t>wcinput</a:t>
            </a:r>
            <a:r>
              <a:rPr sz="1600" spc="-60" dirty="0">
                <a:solidFill>
                  <a:srgbClr val="6C976A"/>
                </a:solidFill>
                <a:latin typeface="Microsoft YaHei"/>
                <a:cs typeface="Microsoft YaHei"/>
              </a:rPr>
              <a:t> </a:t>
            </a:r>
            <a:r>
              <a:rPr sz="1600" spc="-10" dirty="0">
                <a:solidFill>
                  <a:srgbClr val="6C976A"/>
                </a:solidFill>
                <a:latin typeface="Microsoft YaHei"/>
                <a:cs typeface="Microsoft YaHei"/>
              </a:rPr>
              <a:t>wcoutput</a:t>
            </a:r>
            <a:endParaRPr sz="1600">
              <a:latin typeface="Microsoft YaHei"/>
              <a:cs typeface="Microsoft YaHei"/>
            </a:endParaRPr>
          </a:p>
          <a:p>
            <a:pPr marL="12700">
              <a:lnSpc>
                <a:spcPct val="100000"/>
              </a:lnSpc>
              <a:spcBef>
                <a:spcPts val="1920"/>
              </a:spcBef>
            </a:pPr>
            <a:r>
              <a:rPr sz="1600" dirty="0">
                <a:solidFill>
                  <a:srgbClr val="6C976A"/>
                </a:solidFill>
                <a:latin typeface="Microsoft YaHei"/>
                <a:cs typeface="Microsoft YaHei"/>
              </a:rPr>
              <a:t>6.</a:t>
            </a:r>
            <a:r>
              <a:rPr sz="1600" spc="-30" dirty="0">
                <a:solidFill>
                  <a:srgbClr val="6C976A"/>
                </a:solidFill>
                <a:latin typeface="Microsoft YaHei"/>
                <a:cs typeface="Microsoft YaHei"/>
              </a:rPr>
              <a:t> 查看结果</a:t>
            </a:r>
            <a:endParaRPr sz="1600">
              <a:latin typeface="Microsoft YaHei"/>
              <a:cs typeface="Microsoft YaHei"/>
            </a:endParaRPr>
          </a:p>
          <a:p>
            <a:pPr marL="12700">
              <a:lnSpc>
                <a:spcPct val="100000"/>
              </a:lnSpc>
            </a:pPr>
            <a:r>
              <a:rPr sz="1600" dirty="0">
                <a:solidFill>
                  <a:srgbClr val="6C976A"/>
                </a:solidFill>
                <a:latin typeface="Microsoft YaHei"/>
                <a:cs typeface="Microsoft YaHei"/>
              </a:rPr>
              <a:t>#</a:t>
            </a:r>
            <a:r>
              <a:rPr sz="1600" spc="45" dirty="0">
                <a:solidFill>
                  <a:srgbClr val="6C976A"/>
                </a:solidFill>
                <a:latin typeface="Microsoft YaHei"/>
                <a:cs typeface="Microsoft YaHei"/>
              </a:rPr>
              <a:t> </a:t>
            </a:r>
            <a:r>
              <a:rPr sz="1600" dirty="0">
                <a:solidFill>
                  <a:srgbClr val="6C976A"/>
                </a:solidFill>
                <a:latin typeface="Microsoft YaHei"/>
                <a:cs typeface="Microsoft YaHei"/>
              </a:rPr>
              <a:t>cat</a:t>
            </a:r>
            <a:r>
              <a:rPr sz="1600" spc="40" dirty="0">
                <a:solidFill>
                  <a:srgbClr val="6C976A"/>
                </a:solidFill>
                <a:latin typeface="Microsoft YaHei"/>
                <a:cs typeface="Microsoft YaHei"/>
              </a:rPr>
              <a:t> </a:t>
            </a:r>
            <a:r>
              <a:rPr sz="1600" spc="-10" dirty="0">
                <a:solidFill>
                  <a:srgbClr val="6C976A"/>
                </a:solidFill>
                <a:latin typeface="Microsoft YaHei"/>
                <a:cs typeface="Microsoft YaHei"/>
              </a:rPr>
              <a:t>wcoutput/part-r-00000</a:t>
            </a:r>
            <a:endParaRPr sz="1600">
              <a:latin typeface="Microsoft YaHei"/>
              <a:cs typeface="Microsoft YaHei"/>
            </a:endParaRPr>
          </a:p>
          <a:p>
            <a:pPr marL="12700">
              <a:lnSpc>
                <a:spcPct val="100000"/>
              </a:lnSpc>
              <a:tabLst>
                <a:tab pos="1841500" algn="l"/>
                <a:tab pos="2755900" algn="l"/>
                <a:tab pos="4584700" algn="l"/>
              </a:tabLst>
            </a:pPr>
            <a:r>
              <a:rPr sz="1600" dirty="0">
                <a:solidFill>
                  <a:srgbClr val="6C976A"/>
                </a:solidFill>
                <a:latin typeface="Microsoft YaHei"/>
                <a:cs typeface="Microsoft YaHei"/>
              </a:rPr>
              <a:t>hadoop</a:t>
            </a:r>
            <a:r>
              <a:rPr sz="1600" spc="-60" dirty="0">
                <a:solidFill>
                  <a:srgbClr val="6C976A"/>
                </a:solidFill>
                <a:latin typeface="Microsoft YaHei"/>
                <a:cs typeface="Microsoft YaHei"/>
              </a:rPr>
              <a:t> </a:t>
            </a:r>
            <a:r>
              <a:rPr sz="1600" spc="-50" dirty="0">
                <a:solidFill>
                  <a:srgbClr val="6C976A"/>
                </a:solidFill>
                <a:latin typeface="Microsoft YaHei"/>
                <a:cs typeface="Microsoft YaHei"/>
              </a:rPr>
              <a:t>2</a:t>
            </a:r>
            <a:r>
              <a:rPr sz="1600" dirty="0">
                <a:solidFill>
                  <a:srgbClr val="6C976A"/>
                </a:solidFill>
                <a:latin typeface="Microsoft YaHei"/>
                <a:cs typeface="Microsoft YaHei"/>
              </a:rPr>
              <a:t>	root</a:t>
            </a:r>
            <a:r>
              <a:rPr sz="1600" spc="-30" dirty="0">
                <a:solidFill>
                  <a:srgbClr val="6C976A"/>
                </a:solidFill>
                <a:latin typeface="Microsoft YaHei"/>
                <a:cs typeface="Microsoft YaHei"/>
              </a:rPr>
              <a:t> </a:t>
            </a:r>
            <a:r>
              <a:rPr sz="1600" spc="-50" dirty="0">
                <a:solidFill>
                  <a:srgbClr val="6C976A"/>
                </a:solidFill>
                <a:latin typeface="Microsoft YaHei"/>
                <a:cs typeface="Microsoft YaHei"/>
              </a:rPr>
              <a:t>2</a:t>
            </a:r>
            <a:r>
              <a:rPr sz="1600" dirty="0">
                <a:solidFill>
                  <a:srgbClr val="6C976A"/>
                </a:solidFill>
                <a:latin typeface="Microsoft YaHei"/>
                <a:cs typeface="Microsoft YaHei"/>
              </a:rPr>
              <a:t>	mapreduce</a:t>
            </a:r>
            <a:r>
              <a:rPr sz="1600" spc="-95" dirty="0">
                <a:solidFill>
                  <a:srgbClr val="6C976A"/>
                </a:solidFill>
                <a:latin typeface="Microsoft YaHei"/>
                <a:cs typeface="Microsoft YaHei"/>
              </a:rPr>
              <a:t> </a:t>
            </a:r>
            <a:r>
              <a:rPr sz="1600" spc="-50" dirty="0">
                <a:solidFill>
                  <a:srgbClr val="6C976A"/>
                </a:solidFill>
                <a:latin typeface="Microsoft YaHei"/>
                <a:cs typeface="Microsoft YaHei"/>
              </a:rPr>
              <a:t>1</a:t>
            </a:r>
            <a:r>
              <a:rPr sz="1600" dirty="0">
                <a:solidFill>
                  <a:srgbClr val="6C976A"/>
                </a:solidFill>
                <a:latin typeface="Microsoft YaHei"/>
                <a:cs typeface="Microsoft YaHei"/>
              </a:rPr>
              <a:t>	yarn</a:t>
            </a:r>
            <a:r>
              <a:rPr sz="1600" spc="-30" dirty="0">
                <a:solidFill>
                  <a:srgbClr val="6C976A"/>
                </a:solidFill>
                <a:latin typeface="Microsoft YaHei"/>
                <a:cs typeface="Microsoft YaHei"/>
              </a:rPr>
              <a:t> </a:t>
            </a:r>
            <a:r>
              <a:rPr sz="1600" spc="-50" dirty="0">
                <a:solidFill>
                  <a:srgbClr val="6C976A"/>
                </a:solidFill>
                <a:latin typeface="Microsoft YaHei"/>
                <a:cs typeface="Microsoft YaHei"/>
              </a:rPr>
              <a:t>1</a:t>
            </a:r>
            <a:endParaRPr sz="1600">
              <a:latin typeface="Microsoft YaHei"/>
              <a:cs typeface="Microsoft YaHe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sp>
        <p:nvSpPr>
          <p:cNvPr id="4" name="object 4"/>
          <p:cNvSpPr txBox="1"/>
          <p:nvPr/>
        </p:nvSpPr>
        <p:spPr>
          <a:xfrm>
            <a:off x="2133219" y="2216150"/>
            <a:ext cx="7925434" cy="2760980"/>
          </a:xfrm>
          <a:prstGeom prst="rect">
            <a:avLst/>
          </a:prstGeom>
          <a:ln w="31750">
            <a:solidFill>
              <a:srgbClr val="6C976A"/>
            </a:solidFill>
          </a:ln>
        </p:spPr>
        <p:txBody>
          <a:bodyPr vert="horz" wrap="square" lIns="0" tIns="177165" rIns="0" bIns="0" rtlCol="0">
            <a:spAutoFit/>
          </a:bodyPr>
          <a:lstStyle/>
          <a:p>
            <a:pPr marL="266065">
              <a:lnSpc>
                <a:spcPct val="100000"/>
              </a:lnSpc>
              <a:spcBef>
                <a:spcPts val="1395"/>
              </a:spcBef>
            </a:pPr>
            <a:r>
              <a:rPr sz="3200" dirty="0">
                <a:solidFill>
                  <a:srgbClr val="6C976A"/>
                </a:solidFill>
                <a:latin typeface="Microsoft YaHei"/>
                <a:cs typeface="Microsoft YaHei"/>
              </a:rPr>
              <a:t>4</a:t>
            </a:r>
            <a:r>
              <a:rPr sz="3200" spc="35" dirty="0">
                <a:solidFill>
                  <a:srgbClr val="6C976A"/>
                </a:solidFill>
                <a:latin typeface="Microsoft YaHei"/>
                <a:cs typeface="Microsoft YaHei"/>
              </a:rPr>
              <a:t> </a:t>
            </a:r>
            <a:r>
              <a:rPr sz="3200" spc="-25" dirty="0">
                <a:solidFill>
                  <a:srgbClr val="6C976A"/>
                </a:solidFill>
                <a:latin typeface="Microsoft YaHei"/>
                <a:cs typeface="Microsoft YaHei"/>
              </a:rPr>
              <a:t>Hadoop</a:t>
            </a:r>
            <a:r>
              <a:rPr sz="3200" spc="-15" dirty="0">
                <a:solidFill>
                  <a:srgbClr val="6C976A"/>
                </a:solidFill>
                <a:latin typeface="Microsoft YaHei"/>
                <a:cs typeface="Microsoft YaHei"/>
              </a:rPr>
              <a:t>运行模式</a:t>
            </a:r>
            <a:endParaRPr sz="3200">
              <a:latin typeface="Microsoft YaHei"/>
              <a:cs typeface="Microsoft YaHei"/>
            </a:endParaRPr>
          </a:p>
          <a:p>
            <a:pPr marL="266065">
              <a:lnSpc>
                <a:spcPct val="100000"/>
              </a:lnSpc>
              <a:spcBef>
                <a:spcPts val="3840"/>
              </a:spcBef>
            </a:pPr>
            <a:r>
              <a:rPr sz="3200" dirty="0">
                <a:solidFill>
                  <a:srgbClr val="6C976A"/>
                </a:solidFill>
                <a:latin typeface="Microsoft YaHei"/>
                <a:cs typeface="Microsoft YaHei"/>
              </a:rPr>
              <a:t>4.2</a:t>
            </a:r>
            <a:r>
              <a:rPr sz="3200" spc="-15" dirty="0">
                <a:solidFill>
                  <a:srgbClr val="6C976A"/>
                </a:solidFill>
                <a:latin typeface="Microsoft YaHei"/>
                <a:cs typeface="Microsoft YaHei"/>
              </a:rPr>
              <a:t> 伪分布式运行模式</a:t>
            </a:r>
            <a:endParaRPr sz="3200">
              <a:latin typeface="Microsoft YaHei"/>
              <a:cs typeface="Microsoft YaHe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866900"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pic>
        <p:nvPicPr>
          <p:cNvPr id="4" name="object 4"/>
          <p:cNvPicPr/>
          <p:nvPr/>
        </p:nvPicPr>
        <p:blipFill>
          <a:blip r:embed="rId2" cstate="print"/>
          <a:stretch>
            <a:fillRect/>
          </a:stretch>
        </p:blipFill>
        <p:spPr>
          <a:xfrm>
            <a:off x="2107438" y="872350"/>
            <a:ext cx="7977250" cy="5954776"/>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866900"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pic>
        <p:nvPicPr>
          <p:cNvPr id="4" name="object 4"/>
          <p:cNvPicPr/>
          <p:nvPr/>
        </p:nvPicPr>
        <p:blipFill>
          <a:blip r:embed="rId2" cstate="print"/>
          <a:stretch>
            <a:fillRect/>
          </a:stretch>
        </p:blipFill>
        <p:spPr>
          <a:xfrm>
            <a:off x="1055509" y="1135608"/>
            <a:ext cx="10081006" cy="5087747"/>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spc="-20" dirty="0">
                <a:solidFill>
                  <a:srgbClr val="CCE8CF"/>
                </a:solidFill>
              </a:rPr>
              <a:t>Hadoop</a:t>
            </a:r>
            <a:r>
              <a:rPr sz="1800" spc="-15" dirty="0">
                <a:solidFill>
                  <a:srgbClr val="CCE8CF"/>
                </a:solidFill>
              </a:rPr>
              <a:t>运行模式</a:t>
            </a:r>
            <a:endParaRPr sz="1800"/>
          </a:p>
        </p:txBody>
      </p:sp>
      <p:sp>
        <p:nvSpPr>
          <p:cNvPr id="3" name="object 3"/>
          <p:cNvSpPr txBox="1"/>
          <p:nvPr/>
        </p:nvSpPr>
        <p:spPr>
          <a:xfrm>
            <a:off x="2132329" y="1840357"/>
            <a:ext cx="7925434" cy="3192780"/>
          </a:xfrm>
          <a:prstGeom prst="rect">
            <a:avLst/>
          </a:prstGeom>
          <a:ln w="31750">
            <a:solidFill>
              <a:srgbClr val="6C976A"/>
            </a:solidFill>
          </a:ln>
        </p:spPr>
        <p:txBody>
          <a:bodyPr vert="horz" wrap="square" lIns="0" tIns="183515" rIns="0" bIns="0" rtlCol="0">
            <a:spAutoFit/>
          </a:bodyPr>
          <a:lstStyle/>
          <a:p>
            <a:pPr marL="292735">
              <a:lnSpc>
                <a:spcPct val="100000"/>
              </a:lnSpc>
              <a:spcBef>
                <a:spcPts val="1445"/>
              </a:spcBef>
            </a:pPr>
            <a:r>
              <a:rPr sz="1600" spc="-20" dirty="0">
                <a:solidFill>
                  <a:srgbClr val="6C976A"/>
                </a:solidFill>
                <a:latin typeface="Microsoft YaHei"/>
                <a:cs typeface="Microsoft YaHei"/>
              </a:rPr>
              <a:t>&lt;!--指定HDFS</a:t>
            </a:r>
            <a:r>
              <a:rPr sz="1600" spc="-25" dirty="0">
                <a:solidFill>
                  <a:srgbClr val="6C976A"/>
                </a:solidFill>
                <a:latin typeface="Microsoft YaHei"/>
                <a:cs typeface="Microsoft YaHei"/>
              </a:rPr>
              <a:t>中</a:t>
            </a:r>
            <a:r>
              <a:rPr sz="1600" spc="-20" dirty="0">
                <a:solidFill>
                  <a:srgbClr val="6C976A"/>
                </a:solidFill>
                <a:latin typeface="Microsoft YaHei"/>
                <a:cs typeface="Microsoft YaHei"/>
              </a:rPr>
              <a:t>NameNode</a:t>
            </a:r>
            <a:r>
              <a:rPr sz="1600" spc="-25" dirty="0">
                <a:solidFill>
                  <a:srgbClr val="6C976A"/>
                </a:solidFill>
                <a:latin typeface="Microsoft YaHei"/>
                <a:cs typeface="Microsoft YaHei"/>
              </a:rPr>
              <a:t>的地址--&gt;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&lt;name&gt;fs.defaultFS&lt;/name&gt;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&lt;value&gt;hdfs://nodeb1:9000&lt;/value&gt;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a:p>
            <a:pPr marL="292735">
              <a:lnSpc>
                <a:spcPct val="100000"/>
              </a:lnSpc>
              <a:spcBef>
                <a:spcPts val="1925"/>
              </a:spcBef>
            </a:pPr>
            <a:r>
              <a:rPr sz="1600" spc="-20" dirty="0">
                <a:solidFill>
                  <a:srgbClr val="6C976A"/>
                </a:solidFill>
                <a:latin typeface="Microsoft YaHei"/>
                <a:cs typeface="Microsoft YaHei"/>
              </a:rPr>
              <a:t>&lt;!--指定</a:t>
            </a:r>
            <a:r>
              <a:rPr sz="1600" spc="-10" dirty="0">
                <a:solidFill>
                  <a:srgbClr val="6C976A"/>
                </a:solidFill>
                <a:latin typeface="Microsoft YaHei"/>
                <a:cs typeface="Microsoft YaHei"/>
              </a:rPr>
              <a:t>Hadoop</a:t>
            </a:r>
            <a:r>
              <a:rPr sz="1600" spc="-30" dirty="0">
                <a:solidFill>
                  <a:srgbClr val="6C976A"/>
                </a:solidFill>
                <a:latin typeface="Microsoft YaHei"/>
                <a:cs typeface="Microsoft YaHei"/>
              </a:rPr>
              <a:t>运行时产生文件的存储路径--&gt;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&lt;name&gt;hadoop.tmp.dir&lt;/name&gt;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&lt;value&gt;/opt/hadoop-2.7.2/data/tmp&lt;/value&gt;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p:txBody>
      </p:sp>
      <p:sp>
        <p:nvSpPr>
          <p:cNvPr id="4" name="object 4"/>
          <p:cNvSpPr txBox="1"/>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dirty="0">
                <a:solidFill>
                  <a:srgbClr val="6C976A"/>
                </a:solidFill>
                <a:latin typeface="Microsoft YaHei"/>
                <a:cs typeface="Microsoft YaHei"/>
              </a:rPr>
              <a:t>1</a:t>
            </a:r>
            <a:r>
              <a:rPr sz="2800" spc="-15" dirty="0">
                <a:solidFill>
                  <a:srgbClr val="6C976A"/>
                </a:solidFill>
                <a:latin typeface="Microsoft YaHei"/>
                <a:cs typeface="Microsoft YaHei"/>
              </a:rPr>
              <a:t> 配置</a:t>
            </a:r>
            <a:r>
              <a:rPr sz="2800" spc="-25" dirty="0">
                <a:solidFill>
                  <a:srgbClr val="6C976A"/>
                </a:solidFill>
                <a:latin typeface="Microsoft YaHei"/>
                <a:cs typeface="Microsoft YaHei"/>
              </a:rPr>
              <a:t>core-</a:t>
            </a:r>
            <a:r>
              <a:rPr sz="2800" spc="-10" dirty="0">
                <a:solidFill>
                  <a:srgbClr val="6C976A"/>
                </a:solidFill>
                <a:latin typeface="Microsoft YaHei"/>
                <a:cs typeface="Microsoft YaHei"/>
              </a:rPr>
              <a:t>site.xml</a:t>
            </a:r>
            <a:endParaRPr sz="2800">
              <a:latin typeface="Microsoft YaHei"/>
              <a:cs typeface="Microsoft YaHe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sp>
        <p:nvSpPr>
          <p:cNvPr id="3" name="object 3"/>
          <p:cNvSpPr txBox="1"/>
          <p:nvPr/>
        </p:nvSpPr>
        <p:spPr>
          <a:xfrm>
            <a:off x="2132329" y="1840357"/>
            <a:ext cx="7925434" cy="3192780"/>
          </a:xfrm>
          <a:prstGeom prst="rect">
            <a:avLst/>
          </a:prstGeom>
          <a:ln w="31750">
            <a:solidFill>
              <a:srgbClr val="6C976A"/>
            </a:solidFill>
          </a:ln>
        </p:spPr>
        <p:txBody>
          <a:bodyPr vert="horz" wrap="square" lIns="0" tIns="177800" rIns="0" bIns="0" rtlCol="0">
            <a:spAutoFit/>
          </a:bodyPr>
          <a:lstStyle/>
          <a:p>
            <a:pPr marL="292735">
              <a:lnSpc>
                <a:spcPct val="100000"/>
              </a:lnSpc>
              <a:spcBef>
                <a:spcPts val="1400"/>
              </a:spcBef>
            </a:pPr>
            <a:r>
              <a:rPr sz="2800" spc="-35" dirty="0">
                <a:solidFill>
                  <a:srgbClr val="6C976A"/>
                </a:solidFill>
                <a:latin typeface="Microsoft YaHei"/>
                <a:cs typeface="Microsoft YaHei"/>
              </a:rPr>
              <a:t>加入</a:t>
            </a:r>
            <a:r>
              <a:rPr sz="2800" spc="-25" dirty="0">
                <a:solidFill>
                  <a:srgbClr val="6C976A"/>
                </a:solidFill>
                <a:latin typeface="Microsoft YaHei"/>
                <a:cs typeface="Microsoft YaHei"/>
              </a:rPr>
              <a:t>JAVA_HOME</a:t>
            </a:r>
            <a:r>
              <a:rPr sz="2800" spc="-50" dirty="0">
                <a:solidFill>
                  <a:srgbClr val="6C976A"/>
                </a:solidFill>
                <a:latin typeface="Microsoft YaHei"/>
                <a:cs typeface="Microsoft YaHei"/>
              </a:rPr>
              <a:t>。</a:t>
            </a:r>
            <a:endParaRPr sz="2800">
              <a:latin typeface="Microsoft YaHei"/>
              <a:cs typeface="Microsoft YaHei"/>
            </a:endParaRPr>
          </a:p>
        </p:txBody>
      </p:sp>
      <p:sp>
        <p:nvSpPr>
          <p:cNvPr id="4" name="object 4"/>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dirty="0">
                <a:solidFill>
                  <a:srgbClr val="6C976A"/>
                </a:solidFill>
                <a:latin typeface="Microsoft YaHei"/>
                <a:cs typeface="Microsoft YaHei"/>
              </a:rPr>
              <a:t>2</a:t>
            </a:r>
            <a:r>
              <a:rPr sz="2800" b="0" spc="-10" dirty="0">
                <a:solidFill>
                  <a:srgbClr val="6C976A"/>
                </a:solidFill>
                <a:latin typeface="Microsoft YaHei"/>
                <a:cs typeface="Microsoft YaHei"/>
              </a:rPr>
              <a:t> 配置</a:t>
            </a:r>
            <a:r>
              <a:rPr sz="2800" b="0" spc="-25" dirty="0">
                <a:solidFill>
                  <a:srgbClr val="6C976A"/>
                </a:solidFill>
                <a:latin typeface="Microsoft YaHei"/>
                <a:cs typeface="Microsoft YaHei"/>
              </a:rPr>
              <a:t>hadoop-</a:t>
            </a:r>
            <a:r>
              <a:rPr sz="2800" b="0" spc="-10" dirty="0">
                <a:solidFill>
                  <a:srgbClr val="6C976A"/>
                </a:solidFill>
                <a:latin typeface="Microsoft YaHei"/>
                <a:cs typeface="Microsoft YaHei"/>
              </a:rPr>
              <a:t>env.sh</a:t>
            </a:r>
            <a:endParaRPr sz="2800">
              <a:latin typeface="Microsoft YaHei"/>
              <a:cs typeface="Microsoft YaHe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spc="-20" dirty="0">
                <a:solidFill>
                  <a:srgbClr val="CCE8CF"/>
                </a:solidFill>
              </a:rPr>
              <a:t>Hadoop</a:t>
            </a:r>
            <a:r>
              <a:rPr sz="1800" spc="-15" dirty="0">
                <a:solidFill>
                  <a:srgbClr val="CCE8CF"/>
                </a:solidFill>
              </a:rPr>
              <a:t>运行模式</a:t>
            </a:r>
            <a:endParaRPr sz="1800"/>
          </a:p>
        </p:txBody>
      </p:sp>
      <p:sp>
        <p:nvSpPr>
          <p:cNvPr id="3" name="object 3"/>
          <p:cNvSpPr txBox="1"/>
          <p:nvPr/>
        </p:nvSpPr>
        <p:spPr>
          <a:xfrm>
            <a:off x="2132329" y="1840357"/>
            <a:ext cx="7925434" cy="3192780"/>
          </a:xfrm>
          <a:prstGeom prst="rect">
            <a:avLst/>
          </a:prstGeom>
          <a:ln w="31750">
            <a:solidFill>
              <a:srgbClr val="6C976A"/>
            </a:solidFill>
          </a:ln>
        </p:spPr>
        <p:txBody>
          <a:bodyPr vert="horz" wrap="square" lIns="0" tIns="183515" rIns="0" bIns="0" rtlCol="0">
            <a:spAutoFit/>
          </a:bodyPr>
          <a:lstStyle/>
          <a:p>
            <a:pPr marL="292735">
              <a:lnSpc>
                <a:spcPct val="100000"/>
              </a:lnSpc>
              <a:spcBef>
                <a:spcPts val="1445"/>
              </a:spcBef>
            </a:pPr>
            <a:r>
              <a:rPr sz="1600" spc="-20" dirty="0">
                <a:solidFill>
                  <a:srgbClr val="6C976A"/>
                </a:solidFill>
                <a:latin typeface="Microsoft YaHei"/>
                <a:cs typeface="Microsoft YaHei"/>
              </a:rPr>
              <a:t>&lt;!--指定HDFS</a:t>
            </a:r>
            <a:r>
              <a:rPr sz="1600" spc="-25" dirty="0">
                <a:solidFill>
                  <a:srgbClr val="6C976A"/>
                </a:solidFill>
                <a:latin typeface="Microsoft YaHei"/>
                <a:cs typeface="Microsoft YaHei"/>
              </a:rPr>
              <a:t>副本数量--&gt;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&lt;name&gt;dfs.replication&lt;/name&gt;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&lt;value&gt;1&lt;/value&gt;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p:txBody>
      </p:sp>
      <p:sp>
        <p:nvSpPr>
          <p:cNvPr id="4" name="object 4"/>
          <p:cNvSpPr txBox="1"/>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dirty="0">
                <a:solidFill>
                  <a:srgbClr val="6C976A"/>
                </a:solidFill>
                <a:latin typeface="Microsoft YaHei"/>
                <a:cs typeface="Microsoft YaHei"/>
              </a:rPr>
              <a:t>3</a:t>
            </a:r>
            <a:r>
              <a:rPr sz="2800" spc="-25" dirty="0">
                <a:solidFill>
                  <a:srgbClr val="6C976A"/>
                </a:solidFill>
                <a:latin typeface="Microsoft YaHei"/>
                <a:cs typeface="Microsoft YaHei"/>
              </a:rPr>
              <a:t> 配置</a:t>
            </a:r>
            <a:r>
              <a:rPr sz="2800" spc="-15" dirty="0">
                <a:solidFill>
                  <a:srgbClr val="6C976A"/>
                </a:solidFill>
                <a:latin typeface="Microsoft YaHei"/>
                <a:cs typeface="Microsoft YaHei"/>
              </a:rPr>
              <a:t>hdfs-</a:t>
            </a:r>
            <a:r>
              <a:rPr sz="2800" spc="-10" dirty="0">
                <a:solidFill>
                  <a:srgbClr val="6C976A"/>
                </a:solidFill>
                <a:latin typeface="Microsoft YaHei"/>
                <a:cs typeface="Microsoft YaHei"/>
              </a:rPr>
              <a:t>site.xml</a:t>
            </a:r>
            <a:endParaRPr sz="2800">
              <a:latin typeface="Microsoft YaHei"/>
              <a:cs typeface="Microsoft YaHe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sp>
        <p:nvSpPr>
          <p:cNvPr id="4" name="object 4"/>
          <p:cNvSpPr txBox="1"/>
          <p:nvPr/>
        </p:nvSpPr>
        <p:spPr>
          <a:xfrm>
            <a:off x="2133219" y="2216150"/>
            <a:ext cx="7925434" cy="2760980"/>
          </a:xfrm>
          <a:prstGeom prst="rect">
            <a:avLst/>
          </a:prstGeom>
          <a:ln w="31750">
            <a:solidFill>
              <a:srgbClr val="6C976A"/>
            </a:solidFill>
          </a:ln>
        </p:spPr>
        <p:txBody>
          <a:bodyPr vert="horz" wrap="square" lIns="0" tIns="177165" rIns="0" bIns="0" rtlCol="0">
            <a:spAutoFit/>
          </a:bodyPr>
          <a:lstStyle/>
          <a:p>
            <a:pPr marL="266065">
              <a:lnSpc>
                <a:spcPct val="100000"/>
              </a:lnSpc>
              <a:spcBef>
                <a:spcPts val="1395"/>
              </a:spcBef>
            </a:pPr>
            <a:r>
              <a:rPr sz="3200" dirty="0">
                <a:solidFill>
                  <a:srgbClr val="6C976A"/>
                </a:solidFill>
                <a:latin typeface="Microsoft YaHei"/>
                <a:cs typeface="Microsoft YaHei"/>
              </a:rPr>
              <a:t>4</a:t>
            </a:r>
            <a:r>
              <a:rPr sz="3200" spc="35" dirty="0">
                <a:solidFill>
                  <a:srgbClr val="6C976A"/>
                </a:solidFill>
                <a:latin typeface="Microsoft YaHei"/>
                <a:cs typeface="Microsoft YaHei"/>
              </a:rPr>
              <a:t> </a:t>
            </a:r>
            <a:r>
              <a:rPr sz="3200" spc="-25" dirty="0">
                <a:solidFill>
                  <a:srgbClr val="6C976A"/>
                </a:solidFill>
                <a:latin typeface="Microsoft YaHei"/>
                <a:cs typeface="Microsoft YaHei"/>
              </a:rPr>
              <a:t>Hadoop</a:t>
            </a:r>
            <a:r>
              <a:rPr sz="3200" spc="-15" dirty="0">
                <a:solidFill>
                  <a:srgbClr val="6C976A"/>
                </a:solidFill>
                <a:latin typeface="Microsoft YaHei"/>
                <a:cs typeface="Microsoft YaHei"/>
              </a:rPr>
              <a:t>运行模式</a:t>
            </a:r>
            <a:endParaRPr sz="3200">
              <a:latin typeface="Microsoft YaHei"/>
              <a:cs typeface="Microsoft YaHei"/>
            </a:endParaRPr>
          </a:p>
          <a:p>
            <a:pPr marL="266065">
              <a:lnSpc>
                <a:spcPct val="100000"/>
              </a:lnSpc>
              <a:spcBef>
                <a:spcPts val="3840"/>
              </a:spcBef>
            </a:pPr>
            <a:r>
              <a:rPr sz="3200" dirty="0">
                <a:solidFill>
                  <a:srgbClr val="6C976A"/>
                </a:solidFill>
                <a:latin typeface="Microsoft YaHei"/>
                <a:cs typeface="Microsoft YaHei"/>
              </a:rPr>
              <a:t>4.2</a:t>
            </a:r>
            <a:r>
              <a:rPr sz="3200" spc="-15" dirty="0">
                <a:solidFill>
                  <a:srgbClr val="6C976A"/>
                </a:solidFill>
                <a:latin typeface="Microsoft YaHei"/>
                <a:cs typeface="Microsoft YaHei"/>
              </a:rPr>
              <a:t> 伪分布式运行模式</a:t>
            </a:r>
            <a:endParaRPr sz="3200">
              <a:latin typeface="Microsoft YaHei"/>
              <a:cs typeface="Microsoft YaHe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400799"/>
            <a:ext cx="12192000" cy="457200"/>
          </a:xfrm>
          <a:custGeom>
            <a:avLst/>
            <a:gdLst/>
            <a:ahLst/>
            <a:cxnLst/>
            <a:rect l="l" t="t" r="r" b="b"/>
            <a:pathLst>
              <a:path w="12192000" h="457200">
                <a:moveTo>
                  <a:pt x="12192000" y="0"/>
                </a:moveTo>
                <a:lnTo>
                  <a:pt x="0" y="0"/>
                </a:lnTo>
                <a:lnTo>
                  <a:pt x="0" y="457199"/>
                </a:lnTo>
                <a:lnTo>
                  <a:pt x="12192000" y="457199"/>
                </a:lnTo>
                <a:lnTo>
                  <a:pt x="12192000" y="0"/>
                </a:lnTo>
                <a:close/>
              </a:path>
            </a:pathLst>
          </a:custGeom>
          <a:solidFill>
            <a:srgbClr val="BC572C"/>
          </a:solidFill>
        </p:spPr>
        <p:txBody>
          <a:bodyPr wrap="square" lIns="0" tIns="0" rIns="0" bIns="0" rtlCol="0"/>
          <a:lstStyle/>
          <a:p>
            <a:endParaRPr/>
          </a:p>
        </p:txBody>
      </p:sp>
      <p:grpSp>
        <p:nvGrpSpPr>
          <p:cNvPr id="3" name="object 3"/>
          <p:cNvGrpSpPr/>
          <p:nvPr/>
        </p:nvGrpSpPr>
        <p:grpSpPr>
          <a:xfrm>
            <a:off x="0" y="6334319"/>
            <a:ext cx="12192000" cy="523875"/>
            <a:chOff x="0" y="6334319"/>
            <a:chExt cx="12192000" cy="523875"/>
          </a:xfrm>
        </p:grpSpPr>
        <p:sp>
          <p:nvSpPr>
            <p:cNvPr id="4" name="object 4"/>
            <p:cNvSpPr/>
            <p:nvPr/>
          </p:nvSpPr>
          <p:spPr>
            <a:xfrm>
              <a:off x="0" y="6334319"/>
              <a:ext cx="12192000" cy="66040"/>
            </a:xfrm>
            <a:custGeom>
              <a:avLst/>
              <a:gdLst/>
              <a:ahLst/>
              <a:cxnLst/>
              <a:rect l="l" t="t" r="r" b="b"/>
              <a:pathLst>
                <a:path w="12192000" h="66039">
                  <a:moveTo>
                    <a:pt x="12192000" y="0"/>
                  </a:moveTo>
                  <a:lnTo>
                    <a:pt x="0" y="0"/>
                  </a:lnTo>
                  <a:lnTo>
                    <a:pt x="0" y="65998"/>
                  </a:lnTo>
                  <a:lnTo>
                    <a:pt x="12192000" y="65998"/>
                  </a:lnTo>
                  <a:lnTo>
                    <a:pt x="12192000" y="0"/>
                  </a:lnTo>
                  <a:close/>
                </a:path>
              </a:pathLst>
            </a:custGeom>
            <a:solidFill>
              <a:srgbClr val="E38312"/>
            </a:solidFill>
          </p:spPr>
          <p:txBody>
            <a:bodyPr wrap="square" lIns="0" tIns="0" rIns="0" bIns="0" rtlCol="0"/>
            <a:lstStyle/>
            <a:p>
              <a:endParaRPr/>
            </a:p>
          </p:txBody>
        </p:sp>
        <p:sp>
          <p:nvSpPr>
            <p:cNvPr id="5" name="object 5"/>
            <p:cNvSpPr/>
            <p:nvPr/>
          </p:nvSpPr>
          <p:spPr>
            <a:xfrm>
              <a:off x="3175" y="6400799"/>
              <a:ext cx="12188825" cy="457200"/>
            </a:xfrm>
            <a:custGeom>
              <a:avLst/>
              <a:gdLst/>
              <a:ahLst/>
              <a:cxnLst/>
              <a:rect l="l" t="t" r="r" b="b"/>
              <a:pathLst>
                <a:path w="12188825" h="457200">
                  <a:moveTo>
                    <a:pt x="12188825" y="0"/>
                  </a:moveTo>
                  <a:lnTo>
                    <a:pt x="0" y="0"/>
                  </a:lnTo>
                  <a:lnTo>
                    <a:pt x="0" y="457199"/>
                  </a:lnTo>
                  <a:lnTo>
                    <a:pt x="12188825" y="457199"/>
                  </a:lnTo>
                  <a:lnTo>
                    <a:pt x="12188825" y="0"/>
                  </a:lnTo>
                  <a:close/>
                </a:path>
              </a:pathLst>
            </a:custGeom>
            <a:solidFill>
              <a:srgbClr val="BC572C"/>
            </a:solidFill>
          </p:spPr>
          <p:txBody>
            <a:bodyPr wrap="square" lIns="0" tIns="0" rIns="0" bIns="0" rtlCol="0"/>
            <a:lstStyle/>
            <a:p>
              <a:endParaRPr/>
            </a:p>
          </p:txBody>
        </p:sp>
      </p:grpSp>
      <p:sp>
        <p:nvSpPr>
          <p:cNvPr id="6" name="object 6"/>
          <p:cNvSpPr txBox="1"/>
          <p:nvPr/>
        </p:nvSpPr>
        <p:spPr>
          <a:xfrm>
            <a:off x="712723" y="4602860"/>
            <a:ext cx="4616450" cy="939800"/>
          </a:xfrm>
          <a:prstGeom prst="rect">
            <a:avLst/>
          </a:prstGeom>
        </p:spPr>
        <p:txBody>
          <a:bodyPr vert="horz" wrap="square" lIns="0" tIns="12700" rIns="0" bIns="0" rtlCol="0">
            <a:spAutoFit/>
          </a:bodyPr>
          <a:lstStyle/>
          <a:p>
            <a:pPr marL="12700">
              <a:lnSpc>
                <a:spcPct val="100000"/>
              </a:lnSpc>
              <a:spcBef>
                <a:spcPts val="100"/>
              </a:spcBef>
            </a:pPr>
            <a:r>
              <a:rPr sz="6000" spc="-50" dirty="0">
                <a:solidFill>
                  <a:srgbClr val="252525"/>
                </a:solidFill>
                <a:latin typeface="SimSun"/>
                <a:cs typeface="SimSun"/>
              </a:rPr>
              <a:t>安装</a:t>
            </a:r>
            <a:r>
              <a:rPr sz="6000" spc="-65" dirty="0">
                <a:solidFill>
                  <a:srgbClr val="252525"/>
                </a:solidFill>
                <a:latin typeface="Calibri Light"/>
                <a:cs typeface="Calibri Light"/>
              </a:rPr>
              <a:t>Linux</a:t>
            </a:r>
            <a:r>
              <a:rPr sz="6000" spc="-50" dirty="0">
                <a:solidFill>
                  <a:srgbClr val="252525"/>
                </a:solidFill>
                <a:latin typeface="SimSun"/>
                <a:cs typeface="SimSun"/>
              </a:rPr>
              <a:t>环境</a:t>
            </a:r>
            <a:endParaRPr sz="6000">
              <a:latin typeface="SimSun"/>
              <a:cs typeface="SimSun"/>
            </a:endParaRPr>
          </a:p>
        </p:txBody>
      </p:sp>
      <p:pic>
        <p:nvPicPr>
          <p:cNvPr id="7" name="object 7"/>
          <p:cNvPicPr/>
          <p:nvPr/>
        </p:nvPicPr>
        <p:blipFill>
          <a:blip r:embed="rId2" cstate="print"/>
          <a:stretch>
            <a:fillRect/>
          </a:stretch>
        </p:blipFill>
        <p:spPr>
          <a:xfrm>
            <a:off x="1903348" y="296799"/>
            <a:ext cx="8150986" cy="4177411"/>
          </a:xfrm>
          <a:prstGeom prst="rect">
            <a:avLst/>
          </a:prstGeom>
        </p:spPr>
      </p:pic>
      <p:sp>
        <p:nvSpPr>
          <p:cNvPr id="8" name="object 8"/>
          <p:cNvSpPr/>
          <p:nvPr/>
        </p:nvSpPr>
        <p:spPr>
          <a:xfrm>
            <a:off x="721080" y="5618772"/>
            <a:ext cx="10516235" cy="0"/>
          </a:xfrm>
          <a:custGeom>
            <a:avLst/>
            <a:gdLst/>
            <a:ahLst/>
            <a:cxnLst/>
            <a:rect l="l" t="t" r="r" b="b"/>
            <a:pathLst>
              <a:path w="10516235">
                <a:moveTo>
                  <a:pt x="0" y="0"/>
                </a:moveTo>
                <a:lnTo>
                  <a:pt x="10515625" y="0"/>
                </a:lnTo>
              </a:path>
            </a:pathLst>
          </a:custGeom>
          <a:ln w="6350">
            <a:solidFill>
              <a:srgbClr val="626F52"/>
            </a:solidFill>
          </a:ln>
        </p:spPr>
        <p:txBody>
          <a:bodyPr wrap="square" lIns="0" tIns="0" rIns="0" bIns="0" rtlCol="0"/>
          <a:lstStyle/>
          <a:p>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866900"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pic>
        <p:nvPicPr>
          <p:cNvPr id="4" name="object 4"/>
          <p:cNvPicPr/>
          <p:nvPr/>
        </p:nvPicPr>
        <p:blipFill>
          <a:blip r:embed="rId2" cstate="print"/>
          <a:stretch>
            <a:fillRect/>
          </a:stretch>
        </p:blipFill>
        <p:spPr>
          <a:xfrm>
            <a:off x="2107438" y="872350"/>
            <a:ext cx="7977250" cy="5954776"/>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866900"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pic>
        <p:nvPicPr>
          <p:cNvPr id="4" name="object 4"/>
          <p:cNvPicPr/>
          <p:nvPr/>
        </p:nvPicPr>
        <p:blipFill>
          <a:blip r:embed="rId2" cstate="print"/>
          <a:stretch>
            <a:fillRect/>
          </a:stretch>
        </p:blipFill>
        <p:spPr>
          <a:xfrm>
            <a:off x="1187780" y="1024026"/>
            <a:ext cx="9816465" cy="5670423"/>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sp>
        <p:nvSpPr>
          <p:cNvPr id="4" name="object 4"/>
          <p:cNvSpPr txBox="1"/>
          <p:nvPr/>
        </p:nvSpPr>
        <p:spPr>
          <a:xfrm>
            <a:off x="2132329" y="913764"/>
            <a:ext cx="7925434" cy="1677670"/>
          </a:xfrm>
          <a:prstGeom prst="rect">
            <a:avLst/>
          </a:prstGeom>
          <a:ln w="31750">
            <a:solidFill>
              <a:srgbClr val="6C976A"/>
            </a:solidFill>
          </a:ln>
        </p:spPr>
        <p:txBody>
          <a:bodyPr vert="horz" wrap="square" lIns="0" tIns="147320" rIns="0" bIns="0" rtlCol="0">
            <a:spAutoFit/>
          </a:bodyPr>
          <a:lstStyle/>
          <a:p>
            <a:pPr marL="292735" marR="292100">
              <a:lnSpc>
                <a:spcPct val="100000"/>
              </a:lnSpc>
              <a:spcBef>
                <a:spcPts val="1160"/>
              </a:spcBef>
            </a:pPr>
            <a:r>
              <a:rPr sz="2800" dirty="0">
                <a:solidFill>
                  <a:srgbClr val="6C976A"/>
                </a:solidFill>
                <a:latin typeface="Microsoft YaHei"/>
                <a:cs typeface="Microsoft YaHei"/>
              </a:rPr>
              <a:t>1. </a:t>
            </a:r>
            <a:r>
              <a:rPr sz="2800" spc="-35" dirty="0">
                <a:solidFill>
                  <a:srgbClr val="FF0000"/>
                </a:solidFill>
                <a:latin typeface="Microsoft YaHei"/>
                <a:cs typeface="Microsoft YaHei"/>
              </a:rPr>
              <a:t>格式化</a:t>
            </a:r>
            <a:r>
              <a:rPr sz="2800" spc="-25" dirty="0">
                <a:solidFill>
                  <a:srgbClr val="FF0000"/>
                </a:solidFill>
                <a:latin typeface="Microsoft YaHei"/>
                <a:cs typeface="Microsoft YaHei"/>
              </a:rPr>
              <a:t>NameNode</a:t>
            </a:r>
            <a:r>
              <a:rPr sz="2800" spc="-25" dirty="0">
                <a:solidFill>
                  <a:srgbClr val="6C976A"/>
                </a:solidFill>
                <a:latin typeface="Microsoft YaHei"/>
                <a:cs typeface="Microsoft YaHei"/>
              </a:rPr>
              <a:t>（</a:t>
            </a:r>
            <a:r>
              <a:rPr sz="2800" spc="-40" dirty="0">
                <a:solidFill>
                  <a:srgbClr val="6C976A"/>
                </a:solidFill>
                <a:latin typeface="Microsoft YaHei"/>
                <a:cs typeface="Microsoft YaHei"/>
              </a:rPr>
              <a:t>第一次启动时格式化，以后就不要总格式化了</a:t>
            </a:r>
            <a:r>
              <a:rPr sz="2800" spc="-50" dirty="0">
                <a:solidFill>
                  <a:srgbClr val="6C976A"/>
                </a:solidFill>
                <a:latin typeface="Microsoft YaHei"/>
                <a:cs typeface="Microsoft YaHei"/>
              </a:rPr>
              <a:t>）</a:t>
            </a:r>
            <a:endParaRPr sz="2800">
              <a:latin typeface="Microsoft YaHei"/>
              <a:cs typeface="Microsoft YaHei"/>
            </a:endParaRPr>
          </a:p>
          <a:p>
            <a:pPr marL="292735">
              <a:lnSpc>
                <a:spcPct val="100000"/>
              </a:lnSpc>
            </a:pPr>
            <a:r>
              <a:rPr sz="2800" dirty="0">
                <a:solidFill>
                  <a:srgbClr val="6C976A"/>
                </a:solidFill>
                <a:latin typeface="Microsoft YaHei"/>
                <a:cs typeface="Microsoft YaHei"/>
              </a:rPr>
              <a:t>bin/hdfs</a:t>
            </a:r>
            <a:r>
              <a:rPr sz="2800" spc="-140" dirty="0">
                <a:solidFill>
                  <a:srgbClr val="6C976A"/>
                </a:solidFill>
                <a:latin typeface="Microsoft YaHei"/>
                <a:cs typeface="Microsoft YaHei"/>
              </a:rPr>
              <a:t> </a:t>
            </a:r>
            <a:r>
              <a:rPr sz="2800" dirty="0">
                <a:solidFill>
                  <a:srgbClr val="6C976A"/>
                </a:solidFill>
                <a:latin typeface="Microsoft YaHei"/>
                <a:cs typeface="Microsoft YaHei"/>
              </a:rPr>
              <a:t>namenode</a:t>
            </a:r>
            <a:r>
              <a:rPr sz="2800" spc="-114" dirty="0">
                <a:solidFill>
                  <a:srgbClr val="6C976A"/>
                </a:solidFill>
                <a:latin typeface="Microsoft YaHei"/>
                <a:cs typeface="Microsoft YaHei"/>
              </a:rPr>
              <a:t> </a:t>
            </a:r>
            <a:r>
              <a:rPr sz="2800" spc="-20" dirty="0">
                <a:solidFill>
                  <a:srgbClr val="6C976A"/>
                </a:solidFill>
                <a:latin typeface="Microsoft YaHei"/>
                <a:cs typeface="Microsoft YaHei"/>
              </a:rPr>
              <a:t>-</a:t>
            </a:r>
            <a:r>
              <a:rPr sz="2800" spc="-10" dirty="0">
                <a:solidFill>
                  <a:srgbClr val="6C976A"/>
                </a:solidFill>
                <a:latin typeface="Microsoft YaHei"/>
                <a:cs typeface="Microsoft YaHei"/>
              </a:rPr>
              <a:t>format</a:t>
            </a:r>
            <a:endParaRPr sz="2800">
              <a:latin typeface="Microsoft YaHei"/>
              <a:cs typeface="Microsoft YaHei"/>
            </a:endParaRPr>
          </a:p>
        </p:txBody>
      </p:sp>
      <p:sp>
        <p:nvSpPr>
          <p:cNvPr id="5" name="object 5"/>
          <p:cNvSpPr txBox="1"/>
          <p:nvPr/>
        </p:nvSpPr>
        <p:spPr>
          <a:xfrm>
            <a:off x="2132329" y="2766060"/>
            <a:ext cx="7925434" cy="1677670"/>
          </a:xfrm>
          <a:prstGeom prst="rect">
            <a:avLst/>
          </a:prstGeom>
          <a:ln w="31750">
            <a:solidFill>
              <a:srgbClr val="6C976A"/>
            </a:solidFill>
          </a:ln>
        </p:spPr>
        <p:txBody>
          <a:bodyPr vert="horz" wrap="square" lIns="0" tIns="147955" rIns="0" bIns="0" rtlCol="0">
            <a:spAutoFit/>
          </a:bodyPr>
          <a:lstStyle/>
          <a:p>
            <a:pPr marL="292735">
              <a:lnSpc>
                <a:spcPct val="100000"/>
              </a:lnSpc>
              <a:spcBef>
                <a:spcPts val="1165"/>
              </a:spcBef>
            </a:pPr>
            <a:r>
              <a:rPr sz="2800" dirty="0">
                <a:solidFill>
                  <a:srgbClr val="6C976A"/>
                </a:solidFill>
                <a:latin typeface="Microsoft YaHei"/>
                <a:cs typeface="Microsoft YaHei"/>
              </a:rPr>
              <a:t>2</a:t>
            </a:r>
            <a:r>
              <a:rPr sz="2800" spc="-20" dirty="0">
                <a:solidFill>
                  <a:srgbClr val="6C976A"/>
                </a:solidFill>
                <a:latin typeface="Microsoft YaHei"/>
                <a:cs typeface="Microsoft YaHei"/>
              </a:rPr>
              <a:t>. 启动</a:t>
            </a:r>
            <a:r>
              <a:rPr sz="2800" spc="-10" dirty="0">
                <a:solidFill>
                  <a:srgbClr val="6C976A"/>
                </a:solidFill>
                <a:latin typeface="Microsoft YaHei"/>
                <a:cs typeface="Microsoft YaHei"/>
              </a:rPr>
              <a:t>NameNode</a:t>
            </a:r>
            <a:endParaRPr sz="2800">
              <a:latin typeface="Microsoft YaHei"/>
              <a:cs typeface="Microsoft YaHei"/>
            </a:endParaRPr>
          </a:p>
          <a:p>
            <a:pPr marL="292735">
              <a:lnSpc>
                <a:spcPct val="100000"/>
              </a:lnSpc>
              <a:spcBef>
                <a:spcPts val="3359"/>
              </a:spcBef>
            </a:pPr>
            <a:r>
              <a:rPr sz="2800" spc="-20" dirty="0">
                <a:solidFill>
                  <a:srgbClr val="6C976A"/>
                </a:solidFill>
                <a:latin typeface="Microsoft YaHei"/>
                <a:cs typeface="Microsoft YaHei"/>
              </a:rPr>
              <a:t>sbin/hadoop-</a:t>
            </a:r>
            <a:r>
              <a:rPr sz="2800" dirty="0">
                <a:solidFill>
                  <a:srgbClr val="6C976A"/>
                </a:solidFill>
                <a:latin typeface="Microsoft YaHei"/>
                <a:cs typeface="Microsoft YaHei"/>
              </a:rPr>
              <a:t>daemon.sh</a:t>
            </a:r>
            <a:r>
              <a:rPr sz="2800" spc="-30" dirty="0">
                <a:solidFill>
                  <a:srgbClr val="6C976A"/>
                </a:solidFill>
                <a:latin typeface="Microsoft YaHei"/>
                <a:cs typeface="Microsoft YaHei"/>
              </a:rPr>
              <a:t> </a:t>
            </a:r>
            <a:r>
              <a:rPr sz="2800" dirty="0">
                <a:solidFill>
                  <a:srgbClr val="6C976A"/>
                </a:solidFill>
                <a:latin typeface="Microsoft YaHei"/>
                <a:cs typeface="Microsoft YaHei"/>
              </a:rPr>
              <a:t>start</a:t>
            </a:r>
            <a:r>
              <a:rPr sz="2800" spc="-85" dirty="0">
                <a:solidFill>
                  <a:srgbClr val="6C976A"/>
                </a:solidFill>
                <a:latin typeface="Microsoft YaHei"/>
                <a:cs typeface="Microsoft YaHei"/>
              </a:rPr>
              <a:t> </a:t>
            </a:r>
            <a:r>
              <a:rPr sz="2800" spc="-10" dirty="0">
                <a:solidFill>
                  <a:srgbClr val="6C976A"/>
                </a:solidFill>
                <a:latin typeface="Microsoft YaHei"/>
                <a:cs typeface="Microsoft YaHei"/>
              </a:rPr>
              <a:t>namenode</a:t>
            </a:r>
            <a:endParaRPr sz="2800">
              <a:latin typeface="Microsoft YaHei"/>
              <a:cs typeface="Microsoft YaHei"/>
            </a:endParaRPr>
          </a:p>
        </p:txBody>
      </p:sp>
      <p:sp>
        <p:nvSpPr>
          <p:cNvPr id="6" name="object 6"/>
          <p:cNvSpPr txBox="1"/>
          <p:nvPr/>
        </p:nvSpPr>
        <p:spPr>
          <a:xfrm>
            <a:off x="2132329" y="4618342"/>
            <a:ext cx="7925434" cy="1677670"/>
          </a:xfrm>
          <a:prstGeom prst="rect">
            <a:avLst/>
          </a:prstGeom>
          <a:ln w="31750">
            <a:solidFill>
              <a:srgbClr val="6C976A"/>
            </a:solidFill>
          </a:ln>
        </p:spPr>
        <p:txBody>
          <a:bodyPr vert="horz" wrap="square" lIns="0" tIns="147955" rIns="0" bIns="0" rtlCol="0">
            <a:spAutoFit/>
          </a:bodyPr>
          <a:lstStyle/>
          <a:p>
            <a:pPr marL="292735">
              <a:lnSpc>
                <a:spcPct val="100000"/>
              </a:lnSpc>
              <a:spcBef>
                <a:spcPts val="1165"/>
              </a:spcBef>
            </a:pPr>
            <a:r>
              <a:rPr sz="2800" dirty="0">
                <a:solidFill>
                  <a:srgbClr val="6C976A"/>
                </a:solidFill>
                <a:latin typeface="Microsoft YaHei"/>
                <a:cs typeface="Microsoft YaHei"/>
              </a:rPr>
              <a:t>3</a:t>
            </a:r>
            <a:r>
              <a:rPr sz="2800" spc="-20" dirty="0">
                <a:solidFill>
                  <a:srgbClr val="6C976A"/>
                </a:solidFill>
                <a:latin typeface="Microsoft YaHei"/>
                <a:cs typeface="Microsoft YaHei"/>
              </a:rPr>
              <a:t>. 启动</a:t>
            </a:r>
            <a:r>
              <a:rPr sz="2800" spc="-10" dirty="0">
                <a:solidFill>
                  <a:srgbClr val="6C976A"/>
                </a:solidFill>
                <a:latin typeface="Microsoft YaHei"/>
                <a:cs typeface="Microsoft YaHei"/>
              </a:rPr>
              <a:t>DataNode</a:t>
            </a:r>
            <a:endParaRPr sz="2800">
              <a:latin typeface="Microsoft YaHei"/>
              <a:cs typeface="Microsoft YaHei"/>
            </a:endParaRPr>
          </a:p>
          <a:p>
            <a:pPr marL="292735">
              <a:lnSpc>
                <a:spcPct val="100000"/>
              </a:lnSpc>
              <a:spcBef>
                <a:spcPts val="3365"/>
              </a:spcBef>
            </a:pPr>
            <a:r>
              <a:rPr sz="2800" spc="-25" dirty="0">
                <a:solidFill>
                  <a:srgbClr val="6C976A"/>
                </a:solidFill>
                <a:latin typeface="Microsoft YaHei"/>
                <a:cs typeface="Microsoft YaHei"/>
              </a:rPr>
              <a:t>sbin/hadoop-</a:t>
            </a:r>
            <a:r>
              <a:rPr sz="2800" dirty="0">
                <a:solidFill>
                  <a:srgbClr val="6C976A"/>
                </a:solidFill>
                <a:latin typeface="Microsoft YaHei"/>
                <a:cs typeface="Microsoft YaHei"/>
              </a:rPr>
              <a:t>daemon.sh</a:t>
            </a:r>
            <a:r>
              <a:rPr sz="2800" spc="-25" dirty="0">
                <a:solidFill>
                  <a:srgbClr val="6C976A"/>
                </a:solidFill>
                <a:latin typeface="Microsoft YaHei"/>
                <a:cs typeface="Microsoft YaHei"/>
              </a:rPr>
              <a:t> </a:t>
            </a:r>
            <a:r>
              <a:rPr sz="2800" dirty="0">
                <a:solidFill>
                  <a:srgbClr val="6C976A"/>
                </a:solidFill>
                <a:latin typeface="Microsoft YaHei"/>
                <a:cs typeface="Microsoft YaHei"/>
              </a:rPr>
              <a:t>start</a:t>
            </a:r>
            <a:r>
              <a:rPr sz="2800" spc="-70" dirty="0">
                <a:solidFill>
                  <a:srgbClr val="6C976A"/>
                </a:solidFill>
                <a:latin typeface="Microsoft YaHei"/>
                <a:cs typeface="Microsoft YaHei"/>
              </a:rPr>
              <a:t> </a:t>
            </a:r>
            <a:r>
              <a:rPr sz="2800" spc="-10" dirty="0">
                <a:solidFill>
                  <a:srgbClr val="6C976A"/>
                </a:solidFill>
                <a:latin typeface="Microsoft YaHei"/>
                <a:cs typeface="Microsoft YaHei"/>
              </a:rPr>
              <a:t>datanode</a:t>
            </a:r>
            <a:endParaRPr sz="2800">
              <a:latin typeface="Microsoft YaHei"/>
              <a:cs typeface="Microsoft YaHe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866900"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pic>
        <p:nvPicPr>
          <p:cNvPr id="4" name="object 4"/>
          <p:cNvPicPr/>
          <p:nvPr/>
        </p:nvPicPr>
        <p:blipFill>
          <a:blip r:embed="rId2" cstate="print"/>
          <a:stretch>
            <a:fillRect/>
          </a:stretch>
        </p:blipFill>
        <p:spPr>
          <a:xfrm>
            <a:off x="1132738" y="977334"/>
            <a:ext cx="9926574" cy="5763768"/>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25188" y="2805636"/>
            <a:ext cx="1480820" cy="796290"/>
          </a:xfrm>
          <a:custGeom>
            <a:avLst/>
            <a:gdLst/>
            <a:ahLst/>
            <a:cxnLst/>
            <a:rect l="l" t="t" r="r" b="b"/>
            <a:pathLst>
              <a:path w="1480820" h="796289">
                <a:moveTo>
                  <a:pt x="2721" y="42410"/>
                </a:moveTo>
                <a:lnTo>
                  <a:pt x="2721" y="42410"/>
                </a:lnTo>
                <a:lnTo>
                  <a:pt x="1468910" y="28440"/>
                </a:lnTo>
              </a:path>
              <a:path w="1480820" h="796289">
                <a:moveTo>
                  <a:pt x="1457091" y="4298"/>
                </a:moveTo>
                <a:lnTo>
                  <a:pt x="1457091" y="4298"/>
                </a:lnTo>
                <a:lnTo>
                  <a:pt x="1456017" y="769474"/>
                </a:lnTo>
              </a:path>
              <a:path w="1480820" h="796289">
                <a:moveTo>
                  <a:pt x="1475929" y="742108"/>
                </a:moveTo>
                <a:lnTo>
                  <a:pt x="1475929" y="742108"/>
                </a:lnTo>
                <a:lnTo>
                  <a:pt x="0" y="760376"/>
                </a:lnTo>
              </a:path>
              <a:path w="1480820" h="796289">
                <a:moveTo>
                  <a:pt x="23636" y="795837"/>
                </a:moveTo>
                <a:lnTo>
                  <a:pt x="23636" y="795837"/>
                </a:lnTo>
                <a:lnTo>
                  <a:pt x="29581" y="31162"/>
                </a:lnTo>
              </a:path>
              <a:path w="1480820" h="796289">
                <a:moveTo>
                  <a:pt x="7520" y="35461"/>
                </a:moveTo>
                <a:lnTo>
                  <a:pt x="7520" y="35461"/>
                </a:lnTo>
                <a:lnTo>
                  <a:pt x="1461389" y="21491"/>
                </a:lnTo>
              </a:path>
              <a:path w="1480820" h="796289">
                <a:moveTo>
                  <a:pt x="1465185" y="0"/>
                </a:moveTo>
                <a:lnTo>
                  <a:pt x="1465185" y="0"/>
                </a:lnTo>
                <a:lnTo>
                  <a:pt x="1463036" y="737810"/>
                </a:lnTo>
              </a:path>
              <a:path w="1480820" h="796289">
                <a:moveTo>
                  <a:pt x="1480227" y="739959"/>
                </a:moveTo>
                <a:lnTo>
                  <a:pt x="1480227" y="739959"/>
                </a:lnTo>
                <a:lnTo>
                  <a:pt x="28507" y="755505"/>
                </a:lnTo>
              </a:path>
              <a:path w="1480820" h="796289">
                <a:moveTo>
                  <a:pt x="26859" y="790966"/>
                </a:moveTo>
                <a:lnTo>
                  <a:pt x="26859" y="790966"/>
                </a:lnTo>
                <a:lnTo>
                  <a:pt x="31157" y="37610"/>
                </a:lnTo>
              </a:path>
            </a:pathLst>
          </a:custGeom>
          <a:ln w="35464">
            <a:solidFill>
              <a:srgbClr val="0DA7A9"/>
            </a:solidFill>
          </a:ln>
        </p:spPr>
        <p:txBody>
          <a:bodyPr wrap="square" lIns="0" tIns="0" rIns="0" bIns="0" rtlCol="0"/>
          <a:lstStyle/>
          <a:p>
            <a:endParaRPr/>
          </a:p>
        </p:txBody>
      </p:sp>
      <p:grpSp>
        <p:nvGrpSpPr>
          <p:cNvPr id="3" name="object 3"/>
          <p:cNvGrpSpPr/>
          <p:nvPr/>
        </p:nvGrpSpPr>
        <p:grpSpPr>
          <a:xfrm>
            <a:off x="3281655" y="3103830"/>
            <a:ext cx="780415" cy="189230"/>
            <a:chOff x="3281655" y="3103830"/>
            <a:chExt cx="780415" cy="189230"/>
          </a:xfrm>
        </p:grpSpPr>
        <p:sp>
          <p:nvSpPr>
            <p:cNvPr id="4" name="object 4"/>
            <p:cNvSpPr/>
            <p:nvPr/>
          </p:nvSpPr>
          <p:spPr>
            <a:xfrm>
              <a:off x="3299389" y="3181741"/>
              <a:ext cx="743585" cy="24765"/>
            </a:xfrm>
            <a:custGeom>
              <a:avLst/>
              <a:gdLst/>
              <a:ahLst/>
              <a:cxnLst/>
              <a:rect l="l" t="t" r="r" b="b"/>
              <a:pathLst>
                <a:path w="743585" h="24764">
                  <a:moveTo>
                    <a:pt x="738752" y="24213"/>
                  </a:moveTo>
                  <a:lnTo>
                    <a:pt x="738752" y="24213"/>
                  </a:lnTo>
                  <a:lnTo>
                    <a:pt x="13465" y="8596"/>
                  </a:lnTo>
                </a:path>
                <a:path w="743585" h="24764">
                  <a:moveTo>
                    <a:pt x="0" y="8095"/>
                  </a:moveTo>
                  <a:lnTo>
                    <a:pt x="0" y="8095"/>
                  </a:lnTo>
                  <a:lnTo>
                    <a:pt x="732306" y="24213"/>
                  </a:lnTo>
                </a:path>
                <a:path w="743585" h="24764">
                  <a:moveTo>
                    <a:pt x="743050" y="20417"/>
                  </a:moveTo>
                  <a:lnTo>
                    <a:pt x="743050" y="20417"/>
                  </a:lnTo>
                  <a:lnTo>
                    <a:pt x="30083" y="5946"/>
                  </a:lnTo>
                </a:path>
                <a:path w="743585" h="24764">
                  <a:moveTo>
                    <a:pt x="4297" y="0"/>
                  </a:moveTo>
                  <a:lnTo>
                    <a:pt x="4297" y="0"/>
                  </a:lnTo>
                  <a:lnTo>
                    <a:pt x="709242" y="18267"/>
                  </a:lnTo>
                </a:path>
              </a:pathLst>
            </a:custGeom>
            <a:ln w="35464">
              <a:solidFill>
                <a:srgbClr val="0FB8BA"/>
              </a:solidFill>
            </a:ln>
          </p:spPr>
          <p:txBody>
            <a:bodyPr wrap="square" lIns="0" tIns="0" rIns="0" bIns="0" rtlCol="0"/>
            <a:lstStyle/>
            <a:p>
              <a:endParaRPr/>
            </a:p>
          </p:txBody>
        </p:sp>
        <p:pic>
          <p:nvPicPr>
            <p:cNvPr id="5" name="object 5"/>
            <p:cNvPicPr/>
            <p:nvPr/>
          </p:nvPicPr>
          <p:blipFill>
            <a:blip r:embed="rId2" cstate="print"/>
            <a:stretch>
              <a:fillRect/>
            </a:stretch>
          </p:blipFill>
          <p:spPr>
            <a:xfrm>
              <a:off x="3922639" y="3103830"/>
              <a:ext cx="139180" cy="188631"/>
            </a:xfrm>
            <a:prstGeom prst="rect">
              <a:avLst/>
            </a:prstGeom>
          </p:spPr>
        </p:pic>
      </p:grpSp>
      <p:sp>
        <p:nvSpPr>
          <p:cNvPr id="6" name="object 6"/>
          <p:cNvSpPr/>
          <p:nvPr/>
        </p:nvSpPr>
        <p:spPr>
          <a:xfrm>
            <a:off x="4220287" y="2786795"/>
            <a:ext cx="1555115" cy="789305"/>
          </a:xfrm>
          <a:custGeom>
            <a:avLst/>
            <a:gdLst/>
            <a:ahLst/>
            <a:cxnLst/>
            <a:rect l="l" t="t" r="r" b="b"/>
            <a:pathLst>
              <a:path w="1555114" h="789304">
                <a:moveTo>
                  <a:pt x="1368490" y="788888"/>
                </a:moveTo>
                <a:lnTo>
                  <a:pt x="179495" y="781868"/>
                </a:lnTo>
                <a:lnTo>
                  <a:pt x="128282" y="770080"/>
                </a:lnTo>
                <a:lnTo>
                  <a:pt x="84062" y="746568"/>
                </a:lnTo>
                <a:lnTo>
                  <a:pt x="48088" y="713855"/>
                </a:lnTo>
                <a:lnTo>
                  <a:pt x="21609" y="674462"/>
                </a:lnTo>
                <a:lnTo>
                  <a:pt x="5879" y="630910"/>
                </a:lnTo>
                <a:lnTo>
                  <a:pt x="2148" y="585720"/>
                </a:lnTo>
              </a:path>
              <a:path w="1555114" h="789304">
                <a:moveTo>
                  <a:pt x="2148" y="620107"/>
                </a:moveTo>
                <a:lnTo>
                  <a:pt x="0" y="166059"/>
                </a:lnTo>
                <a:lnTo>
                  <a:pt x="8550" y="125130"/>
                </a:lnTo>
                <a:lnTo>
                  <a:pt x="29082" y="88575"/>
                </a:lnTo>
                <a:lnTo>
                  <a:pt x="59610" y="57544"/>
                </a:lnTo>
                <a:lnTo>
                  <a:pt x="98149" y="33187"/>
                </a:lnTo>
                <a:lnTo>
                  <a:pt x="142711" y="16655"/>
                </a:lnTo>
                <a:lnTo>
                  <a:pt x="191313" y="9098"/>
                </a:lnTo>
              </a:path>
              <a:path w="1555114" h="789304">
                <a:moveTo>
                  <a:pt x="155858" y="9098"/>
                </a:moveTo>
                <a:lnTo>
                  <a:pt x="1374363" y="12895"/>
                </a:lnTo>
                <a:lnTo>
                  <a:pt x="1419068" y="31252"/>
                </a:lnTo>
                <a:lnTo>
                  <a:pt x="1458458" y="56332"/>
                </a:lnTo>
                <a:lnTo>
                  <a:pt x="1491517" y="87524"/>
                </a:lnTo>
                <a:lnTo>
                  <a:pt x="1517228" y="124222"/>
                </a:lnTo>
                <a:lnTo>
                  <a:pt x="1534575" y="165814"/>
                </a:lnTo>
                <a:lnTo>
                  <a:pt x="1542542" y="211693"/>
                </a:lnTo>
              </a:path>
              <a:path w="1555114" h="789304">
                <a:moveTo>
                  <a:pt x="1542040" y="197723"/>
                </a:moveTo>
                <a:lnTo>
                  <a:pt x="1549561" y="651341"/>
                </a:lnTo>
                <a:lnTo>
                  <a:pt x="1533939" y="688754"/>
                </a:lnTo>
                <a:lnTo>
                  <a:pt x="1502977" y="724981"/>
                </a:lnTo>
                <a:lnTo>
                  <a:pt x="1460158" y="756255"/>
                </a:lnTo>
                <a:lnTo>
                  <a:pt x="1408963" y="778813"/>
                </a:lnTo>
                <a:lnTo>
                  <a:pt x="1352875" y="788888"/>
                </a:lnTo>
              </a:path>
              <a:path w="1555114" h="789304">
                <a:moveTo>
                  <a:pt x="1372787" y="787814"/>
                </a:moveTo>
                <a:lnTo>
                  <a:pt x="197759" y="779217"/>
                </a:lnTo>
                <a:lnTo>
                  <a:pt x="142672" y="764685"/>
                </a:lnTo>
                <a:lnTo>
                  <a:pt x="95777" y="739351"/>
                </a:lnTo>
                <a:lnTo>
                  <a:pt x="58106" y="705572"/>
                </a:lnTo>
                <a:lnTo>
                  <a:pt x="30690" y="665704"/>
                </a:lnTo>
                <a:lnTo>
                  <a:pt x="14559" y="622102"/>
                </a:lnTo>
                <a:lnTo>
                  <a:pt x="10743" y="577123"/>
                </a:lnTo>
              </a:path>
              <a:path w="1555114" h="789304">
                <a:moveTo>
                  <a:pt x="5944" y="615809"/>
                </a:moveTo>
                <a:lnTo>
                  <a:pt x="3796" y="172506"/>
                </a:lnTo>
                <a:lnTo>
                  <a:pt x="14542" y="125063"/>
                </a:lnTo>
                <a:lnTo>
                  <a:pt x="36478" y="84194"/>
                </a:lnTo>
                <a:lnTo>
                  <a:pt x="67794" y="50577"/>
                </a:lnTo>
                <a:lnTo>
                  <a:pt x="106677" y="24887"/>
                </a:lnTo>
                <a:lnTo>
                  <a:pt x="151319" y="7803"/>
                </a:lnTo>
                <a:lnTo>
                  <a:pt x="199908" y="0"/>
                </a:lnTo>
              </a:path>
              <a:path w="1555114" h="789304">
                <a:moveTo>
                  <a:pt x="160156" y="501"/>
                </a:moveTo>
                <a:lnTo>
                  <a:pt x="1355597" y="3725"/>
                </a:lnTo>
                <a:lnTo>
                  <a:pt x="1411863" y="22324"/>
                </a:lnTo>
                <a:lnTo>
                  <a:pt x="1459057" y="47565"/>
                </a:lnTo>
                <a:lnTo>
                  <a:pt x="1496880" y="78856"/>
                </a:lnTo>
                <a:lnTo>
                  <a:pt x="1525033" y="115604"/>
                </a:lnTo>
                <a:lnTo>
                  <a:pt x="1543218" y="157215"/>
                </a:lnTo>
                <a:lnTo>
                  <a:pt x="1551137" y="203096"/>
                </a:lnTo>
              </a:path>
              <a:path w="1555114" h="789304">
                <a:moveTo>
                  <a:pt x="1548988" y="192923"/>
                </a:moveTo>
                <a:lnTo>
                  <a:pt x="1554933" y="624978"/>
                </a:lnTo>
                <a:lnTo>
                  <a:pt x="1544674" y="663579"/>
                </a:lnTo>
                <a:lnTo>
                  <a:pt x="1522831" y="699260"/>
                </a:lnTo>
                <a:lnTo>
                  <a:pt x="1491526" y="730368"/>
                </a:lnTo>
                <a:lnTo>
                  <a:pt x="1452879" y="755250"/>
                </a:lnTo>
                <a:lnTo>
                  <a:pt x="1409011" y="772251"/>
                </a:lnTo>
                <a:lnTo>
                  <a:pt x="1362043" y="779719"/>
                </a:lnTo>
              </a:path>
            </a:pathLst>
          </a:custGeom>
          <a:ln w="35464">
            <a:solidFill>
              <a:srgbClr val="929292"/>
            </a:solidFill>
          </a:ln>
        </p:spPr>
        <p:txBody>
          <a:bodyPr wrap="square" lIns="0" tIns="0" rIns="0" bIns="0" rtlCol="0"/>
          <a:lstStyle/>
          <a:p>
            <a:endParaRPr/>
          </a:p>
        </p:txBody>
      </p:sp>
      <p:grpSp>
        <p:nvGrpSpPr>
          <p:cNvPr id="7" name="object 7"/>
          <p:cNvGrpSpPr/>
          <p:nvPr/>
        </p:nvGrpSpPr>
        <p:grpSpPr>
          <a:xfrm>
            <a:off x="2195844" y="3095272"/>
            <a:ext cx="582930" cy="224790"/>
            <a:chOff x="2195844" y="3095272"/>
            <a:chExt cx="582930" cy="224790"/>
          </a:xfrm>
        </p:grpSpPr>
        <p:pic>
          <p:nvPicPr>
            <p:cNvPr id="8" name="object 8"/>
            <p:cNvPicPr/>
            <p:nvPr/>
          </p:nvPicPr>
          <p:blipFill>
            <a:blip r:embed="rId3" cstate="print"/>
            <a:stretch>
              <a:fillRect/>
            </a:stretch>
          </p:blipFill>
          <p:spPr>
            <a:xfrm>
              <a:off x="2195844" y="3095272"/>
              <a:ext cx="123053" cy="188625"/>
            </a:xfrm>
            <a:prstGeom prst="rect">
              <a:avLst/>
            </a:prstGeom>
          </p:spPr>
        </p:pic>
        <p:pic>
          <p:nvPicPr>
            <p:cNvPr id="9" name="object 9"/>
            <p:cNvPicPr/>
            <p:nvPr/>
          </p:nvPicPr>
          <p:blipFill>
            <a:blip r:embed="rId4" cstate="print"/>
            <a:stretch>
              <a:fillRect/>
            </a:stretch>
          </p:blipFill>
          <p:spPr>
            <a:xfrm>
              <a:off x="2340887" y="3110818"/>
              <a:ext cx="170327" cy="185401"/>
            </a:xfrm>
            <a:prstGeom prst="rect">
              <a:avLst/>
            </a:prstGeom>
          </p:spPr>
        </p:pic>
        <p:pic>
          <p:nvPicPr>
            <p:cNvPr id="10" name="object 10"/>
            <p:cNvPicPr/>
            <p:nvPr/>
          </p:nvPicPr>
          <p:blipFill>
            <a:blip r:embed="rId5" cstate="print"/>
            <a:stretch>
              <a:fillRect/>
            </a:stretch>
          </p:blipFill>
          <p:spPr>
            <a:xfrm>
              <a:off x="2531126" y="3184964"/>
              <a:ext cx="64964" cy="89262"/>
            </a:xfrm>
            <a:prstGeom prst="rect">
              <a:avLst/>
            </a:prstGeom>
          </p:spPr>
        </p:pic>
        <p:pic>
          <p:nvPicPr>
            <p:cNvPr id="11" name="object 11"/>
            <p:cNvPicPr/>
            <p:nvPr/>
          </p:nvPicPr>
          <p:blipFill>
            <a:blip r:embed="rId6" cstate="print"/>
            <a:stretch>
              <a:fillRect/>
            </a:stretch>
          </p:blipFill>
          <p:spPr>
            <a:xfrm>
              <a:off x="2618152" y="3184964"/>
              <a:ext cx="65036" cy="89262"/>
            </a:xfrm>
            <a:prstGeom prst="rect">
              <a:avLst/>
            </a:prstGeom>
          </p:spPr>
        </p:pic>
        <p:pic>
          <p:nvPicPr>
            <p:cNvPr id="12" name="object 12"/>
            <p:cNvPicPr/>
            <p:nvPr/>
          </p:nvPicPr>
          <p:blipFill>
            <a:blip r:embed="rId7" cstate="print"/>
            <a:stretch>
              <a:fillRect/>
            </a:stretch>
          </p:blipFill>
          <p:spPr>
            <a:xfrm>
              <a:off x="2705751" y="3159174"/>
              <a:ext cx="72485" cy="160686"/>
            </a:xfrm>
            <a:prstGeom prst="rect">
              <a:avLst/>
            </a:prstGeom>
          </p:spPr>
        </p:pic>
      </p:grpSp>
      <p:grpSp>
        <p:nvGrpSpPr>
          <p:cNvPr id="13" name="object 13"/>
          <p:cNvGrpSpPr/>
          <p:nvPr/>
        </p:nvGrpSpPr>
        <p:grpSpPr>
          <a:xfrm>
            <a:off x="4679125" y="3110818"/>
            <a:ext cx="452120" cy="209550"/>
            <a:chOff x="4679125" y="3110818"/>
            <a:chExt cx="452120" cy="209550"/>
          </a:xfrm>
        </p:grpSpPr>
        <p:pic>
          <p:nvPicPr>
            <p:cNvPr id="14" name="object 14"/>
            <p:cNvPicPr/>
            <p:nvPr/>
          </p:nvPicPr>
          <p:blipFill>
            <a:blip r:embed="rId8" cstate="print"/>
            <a:stretch>
              <a:fillRect/>
            </a:stretch>
          </p:blipFill>
          <p:spPr>
            <a:xfrm>
              <a:off x="4774244" y="3159174"/>
              <a:ext cx="72557" cy="160686"/>
            </a:xfrm>
            <a:prstGeom prst="rect">
              <a:avLst/>
            </a:prstGeom>
          </p:spPr>
        </p:pic>
        <p:pic>
          <p:nvPicPr>
            <p:cNvPr id="15" name="object 15"/>
            <p:cNvPicPr/>
            <p:nvPr/>
          </p:nvPicPr>
          <p:blipFill>
            <a:blip r:embed="rId9" cstate="print"/>
            <a:stretch>
              <a:fillRect/>
            </a:stretch>
          </p:blipFill>
          <p:spPr>
            <a:xfrm>
              <a:off x="4679125" y="3119988"/>
              <a:ext cx="74706" cy="157462"/>
            </a:xfrm>
            <a:prstGeom prst="rect">
              <a:avLst/>
            </a:prstGeom>
          </p:spPr>
        </p:pic>
        <p:pic>
          <p:nvPicPr>
            <p:cNvPr id="16" name="object 16"/>
            <p:cNvPicPr/>
            <p:nvPr/>
          </p:nvPicPr>
          <p:blipFill>
            <a:blip r:embed="rId10" cstate="print"/>
            <a:stretch>
              <a:fillRect/>
            </a:stretch>
          </p:blipFill>
          <p:spPr>
            <a:xfrm>
              <a:off x="4868290" y="3187687"/>
              <a:ext cx="73560" cy="91912"/>
            </a:xfrm>
            <a:prstGeom prst="rect">
              <a:avLst/>
            </a:prstGeom>
          </p:spPr>
        </p:pic>
        <p:pic>
          <p:nvPicPr>
            <p:cNvPr id="17" name="object 17"/>
            <p:cNvPicPr/>
            <p:nvPr/>
          </p:nvPicPr>
          <p:blipFill>
            <a:blip r:embed="rId11" cstate="print"/>
            <a:stretch>
              <a:fillRect/>
            </a:stretch>
          </p:blipFill>
          <p:spPr>
            <a:xfrm>
              <a:off x="4966561" y="3110818"/>
              <a:ext cx="164453" cy="167133"/>
            </a:xfrm>
            <a:prstGeom prst="rect">
              <a:avLst/>
            </a:prstGeom>
          </p:spPr>
        </p:pic>
      </p:grpSp>
      <p:grpSp>
        <p:nvGrpSpPr>
          <p:cNvPr id="18" name="object 18"/>
          <p:cNvGrpSpPr/>
          <p:nvPr/>
        </p:nvGrpSpPr>
        <p:grpSpPr>
          <a:xfrm>
            <a:off x="5934188" y="3102254"/>
            <a:ext cx="780415" cy="189230"/>
            <a:chOff x="5934188" y="3102254"/>
            <a:chExt cx="780415" cy="189230"/>
          </a:xfrm>
        </p:grpSpPr>
        <p:sp>
          <p:nvSpPr>
            <p:cNvPr id="19" name="object 19"/>
            <p:cNvSpPr/>
            <p:nvPr/>
          </p:nvSpPr>
          <p:spPr>
            <a:xfrm>
              <a:off x="5951922" y="3194134"/>
              <a:ext cx="732155" cy="10795"/>
            </a:xfrm>
            <a:custGeom>
              <a:avLst/>
              <a:gdLst/>
              <a:ahLst/>
              <a:cxnLst/>
              <a:rect l="l" t="t" r="r" b="b"/>
              <a:pathLst>
                <a:path w="732154" h="10794">
                  <a:moveTo>
                    <a:pt x="714041" y="10172"/>
                  </a:moveTo>
                  <a:lnTo>
                    <a:pt x="714041" y="10172"/>
                  </a:lnTo>
                  <a:lnTo>
                    <a:pt x="11818" y="8023"/>
                  </a:lnTo>
                </a:path>
                <a:path w="732154" h="10794">
                  <a:moveTo>
                    <a:pt x="0" y="8023"/>
                  </a:moveTo>
                  <a:lnTo>
                    <a:pt x="0" y="8023"/>
                  </a:lnTo>
                  <a:lnTo>
                    <a:pt x="731804" y="10172"/>
                  </a:lnTo>
                </a:path>
                <a:path w="732154" h="10794">
                  <a:moveTo>
                    <a:pt x="718339" y="7522"/>
                  </a:moveTo>
                  <a:lnTo>
                    <a:pt x="718339" y="7522"/>
                  </a:lnTo>
                  <a:lnTo>
                    <a:pt x="31229" y="6447"/>
                  </a:lnTo>
                </a:path>
                <a:path w="732154" h="10794">
                  <a:moveTo>
                    <a:pt x="4297" y="0"/>
                  </a:moveTo>
                  <a:lnTo>
                    <a:pt x="4297" y="0"/>
                  </a:lnTo>
                  <a:lnTo>
                    <a:pt x="709242" y="4799"/>
                  </a:lnTo>
                </a:path>
              </a:pathLst>
            </a:custGeom>
            <a:ln w="35464">
              <a:solidFill>
                <a:srgbClr val="0FB8BA"/>
              </a:solidFill>
            </a:ln>
          </p:spPr>
          <p:txBody>
            <a:bodyPr wrap="square" lIns="0" tIns="0" rIns="0" bIns="0" rtlCol="0"/>
            <a:lstStyle/>
            <a:p>
              <a:endParaRPr/>
            </a:p>
          </p:txBody>
        </p:sp>
        <p:pic>
          <p:nvPicPr>
            <p:cNvPr id="20" name="object 20"/>
            <p:cNvPicPr/>
            <p:nvPr/>
          </p:nvPicPr>
          <p:blipFill>
            <a:blip r:embed="rId12" cstate="print"/>
            <a:stretch>
              <a:fillRect/>
            </a:stretch>
          </p:blipFill>
          <p:spPr>
            <a:xfrm>
              <a:off x="6575172" y="3102254"/>
              <a:ext cx="139180" cy="188631"/>
            </a:xfrm>
            <a:prstGeom prst="rect">
              <a:avLst/>
            </a:prstGeom>
          </p:spPr>
        </p:pic>
      </p:grpSp>
      <p:grpSp>
        <p:nvGrpSpPr>
          <p:cNvPr id="21" name="object 21"/>
          <p:cNvGrpSpPr/>
          <p:nvPr/>
        </p:nvGrpSpPr>
        <p:grpSpPr>
          <a:xfrm>
            <a:off x="6848640" y="2785684"/>
            <a:ext cx="1525905" cy="802640"/>
            <a:chOff x="6848640" y="2785684"/>
            <a:chExt cx="1525905" cy="802640"/>
          </a:xfrm>
        </p:grpSpPr>
        <p:sp>
          <p:nvSpPr>
            <p:cNvPr id="22" name="object 22"/>
            <p:cNvSpPr/>
            <p:nvPr/>
          </p:nvSpPr>
          <p:spPr>
            <a:xfrm>
              <a:off x="6866374" y="2803415"/>
              <a:ext cx="1490980" cy="767080"/>
            </a:xfrm>
            <a:custGeom>
              <a:avLst/>
              <a:gdLst/>
              <a:ahLst/>
              <a:cxnLst/>
              <a:rect l="l" t="t" r="r" b="b"/>
              <a:pathLst>
                <a:path w="1490979" h="767079">
                  <a:moveTo>
                    <a:pt x="0" y="30160"/>
                  </a:moveTo>
                  <a:lnTo>
                    <a:pt x="0" y="30160"/>
                  </a:lnTo>
                  <a:lnTo>
                    <a:pt x="1490398" y="20990"/>
                  </a:lnTo>
                </a:path>
                <a:path w="1490979" h="767079">
                  <a:moveTo>
                    <a:pt x="1474855" y="4369"/>
                  </a:moveTo>
                  <a:lnTo>
                    <a:pt x="1474855" y="4369"/>
                  </a:lnTo>
                  <a:lnTo>
                    <a:pt x="1445846" y="750203"/>
                  </a:lnTo>
                </a:path>
                <a:path w="1490979" h="767079">
                  <a:moveTo>
                    <a:pt x="1471632" y="741105"/>
                  </a:moveTo>
                  <a:lnTo>
                    <a:pt x="1471632" y="741105"/>
                  </a:lnTo>
                  <a:lnTo>
                    <a:pt x="11818" y="738956"/>
                  </a:lnTo>
                </a:path>
                <a:path w="1490979" h="767079">
                  <a:moveTo>
                    <a:pt x="26358" y="766895"/>
                  </a:moveTo>
                  <a:lnTo>
                    <a:pt x="26358" y="766895"/>
                  </a:lnTo>
                  <a:lnTo>
                    <a:pt x="17190" y="1074"/>
                  </a:lnTo>
                </a:path>
                <a:path w="1490979" h="767079">
                  <a:moveTo>
                    <a:pt x="4297" y="25288"/>
                  </a:moveTo>
                  <a:lnTo>
                    <a:pt x="4297" y="25288"/>
                  </a:lnTo>
                  <a:lnTo>
                    <a:pt x="1478579" y="14542"/>
                  </a:lnTo>
                </a:path>
                <a:path w="1490979" h="767079">
                  <a:moveTo>
                    <a:pt x="1479654" y="0"/>
                  </a:moveTo>
                  <a:lnTo>
                    <a:pt x="1479654" y="0"/>
                  </a:lnTo>
                  <a:lnTo>
                    <a:pt x="1452794" y="736234"/>
                  </a:lnTo>
                </a:path>
                <a:path w="1490979" h="767079">
                  <a:moveTo>
                    <a:pt x="1476431" y="737308"/>
                  </a:moveTo>
                  <a:lnTo>
                    <a:pt x="1476431" y="737308"/>
                  </a:lnTo>
                  <a:lnTo>
                    <a:pt x="30656" y="734658"/>
                  </a:lnTo>
                </a:path>
                <a:path w="1490979" h="767079">
                  <a:moveTo>
                    <a:pt x="29008" y="762597"/>
                  </a:moveTo>
                  <a:lnTo>
                    <a:pt x="29008" y="762597"/>
                  </a:lnTo>
                  <a:lnTo>
                    <a:pt x="20986" y="25861"/>
                  </a:lnTo>
                </a:path>
              </a:pathLst>
            </a:custGeom>
            <a:ln w="35464">
              <a:solidFill>
                <a:srgbClr val="0DA7A9"/>
              </a:solidFill>
            </a:ln>
          </p:spPr>
          <p:txBody>
            <a:bodyPr wrap="square" lIns="0" tIns="0" rIns="0" bIns="0" rtlCol="0"/>
            <a:lstStyle/>
            <a:p>
              <a:endParaRPr/>
            </a:p>
          </p:txBody>
        </p:sp>
        <p:pic>
          <p:nvPicPr>
            <p:cNvPr id="23" name="object 23"/>
            <p:cNvPicPr/>
            <p:nvPr/>
          </p:nvPicPr>
          <p:blipFill>
            <a:blip r:embed="rId13" cstate="print"/>
            <a:stretch>
              <a:fillRect/>
            </a:stretch>
          </p:blipFill>
          <p:spPr>
            <a:xfrm>
              <a:off x="7193634" y="3098496"/>
              <a:ext cx="74634" cy="157462"/>
            </a:xfrm>
            <a:prstGeom prst="rect">
              <a:avLst/>
            </a:prstGeom>
          </p:spPr>
        </p:pic>
        <p:sp>
          <p:nvSpPr>
            <p:cNvPr id="24" name="object 24"/>
            <p:cNvSpPr/>
            <p:nvPr/>
          </p:nvSpPr>
          <p:spPr>
            <a:xfrm>
              <a:off x="7295129" y="3231243"/>
              <a:ext cx="23495" cy="31115"/>
            </a:xfrm>
            <a:custGeom>
              <a:avLst/>
              <a:gdLst/>
              <a:ahLst/>
              <a:cxnLst/>
              <a:rect l="l" t="t" r="r" b="b"/>
              <a:pathLst>
                <a:path w="23495" h="31114">
                  <a:moveTo>
                    <a:pt x="19912" y="0"/>
                  </a:moveTo>
                  <a:lnTo>
                    <a:pt x="10242" y="0"/>
                  </a:lnTo>
                  <a:lnTo>
                    <a:pt x="7019" y="2149"/>
                  </a:lnTo>
                  <a:lnTo>
                    <a:pt x="1074" y="9098"/>
                  </a:lnTo>
                  <a:lnTo>
                    <a:pt x="0" y="12895"/>
                  </a:lnTo>
                  <a:lnTo>
                    <a:pt x="0" y="18267"/>
                  </a:lnTo>
                  <a:lnTo>
                    <a:pt x="1074" y="21491"/>
                  </a:lnTo>
                  <a:lnTo>
                    <a:pt x="3796" y="25216"/>
                  </a:lnTo>
                  <a:lnTo>
                    <a:pt x="6446" y="29013"/>
                  </a:lnTo>
                  <a:lnTo>
                    <a:pt x="8595" y="30589"/>
                  </a:lnTo>
                  <a:lnTo>
                    <a:pt x="16115" y="30589"/>
                  </a:lnTo>
                  <a:lnTo>
                    <a:pt x="18837" y="27939"/>
                  </a:lnTo>
                  <a:lnTo>
                    <a:pt x="20413" y="23640"/>
                  </a:lnTo>
                  <a:lnTo>
                    <a:pt x="22060" y="17193"/>
                  </a:lnTo>
                  <a:lnTo>
                    <a:pt x="23135" y="13396"/>
                  </a:lnTo>
                  <a:lnTo>
                    <a:pt x="23135" y="12321"/>
                  </a:lnTo>
                  <a:lnTo>
                    <a:pt x="23135" y="4298"/>
                  </a:lnTo>
                  <a:lnTo>
                    <a:pt x="19912" y="0"/>
                  </a:lnTo>
                  <a:close/>
                </a:path>
              </a:pathLst>
            </a:custGeom>
            <a:solidFill>
              <a:srgbClr val="EC412D"/>
            </a:solidFill>
          </p:spPr>
          <p:txBody>
            <a:bodyPr wrap="square" lIns="0" tIns="0" rIns="0" bIns="0" rtlCol="0"/>
            <a:lstStyle/>
            <a:p>
              <a:endParaRPr/>
            </a:p>
          </p:txBody>
        </p:sp>
        <p:pic>
          <p:nvPicPr>
            <p:cNvPr id="25" name="object 25"/>
            <p:cNvPicPr/>
            <p:nvPr/>
          </p:nvPicPr>
          <p:blipFill>
            <a:blip r:embed="rId14" cstate="print"/>
            <a:stretch>
              <a:fillRect/>
            </a:stretch>
          </p:blipFill>
          <p:spPr>
            <a:xfrm>
              <a:off x="7346700" y="3096848"/>
              <a:ext cx="198261" cy="177879"/>
            </a:xfrm>
            <a:prstGeom prst="rect">
              <a:avLst/>
            </a:prstGeom>
          </p:spPr>
        </p:pic>
        <p:pic>
          <p:nvPicPr>
            <p:cNvPr id="26" name="object 26"/>
            <p:cNvPicPr/>
            <p:nvPr/>
          </p:nvPicPr>
          <p:blipFill>
            <a:blip r:embed="rId15" cstate="print"/>
            <a:stretch>
              <a:fillRect/>
            </a:stretch>
          </p:blipFill>
          <p:spPr>
            <a:xfrm>
              <a:off x="7569171" y="3090401"/>
              <a:ext cx="132150" cy="172005"/>
            </a:xfrm>
            <a:prstGeom prst="rect">
              <a:avLst/>
            </a:prstGeom>
          </p:spPr>
        </p:pic>
        <p:sp>
          <p:nvSpPr>
            <p:cNvPr id="27" name="object 27"/>
            <p:cNvSpPr/>
            <p:nvPr/>
          </p:nvSpPr>
          <p:spPr>
            <a:xfrm>
              <a:off x="7726032" y="3231243"/>
              <a:ext cx="23495" cy="31115"/>
            </a:xfrm>
            <a:custGeom>
              <a:avLst/>
              <a:gdLst/>
              <a:ahLst/>
              <a:cxnLst/>
              <a:rect l="l" t="t" r="r" b="b"/>
              <a:pathLst>
                <a:path w="23495" h="31114">
                  <a:moveTo>
                    <a:pt x="19912" y="0"/>
                  </a:moveTo>
                  <a:lnTo>
                    <a:pt x="10242" y="0"/>
                  </a:lnTo>
                  <a:lnTo>
                    <a:pt x="7520" y="2149"/>
                  </a:lnTo>
                  <a:lnTo>
                    <a:pt x="4297" y="5372"/>
                  </a:lnTo>
                  <a:lnTo>
                    <a:pt x="1647" y="9098"/>
                  </a:lnTo>
                  <a:lnTo>
                    <a:pt x="0" y="12895"/>
                  </a:lnTo>
                  <a:lnTo>
                    <a:pt x="0" y="18267"/>
                  </a:lnTo>
                  <a:lnTo>
                    <a:pt x="1074" y="21491"/>
                  </a:lnTo>
                  <a:lnTo>
                    <a:pt x="4297" y="25216"/>
                  </a:lnTo>
                  <a:lnTo>
                    <a:pt x="6446" y="29013"/>
                  </a:lnTo>
                  <a:lnTo>
                    <a:pt x="9168" y="30589"/>
                  </a:lnTo>
                  <a:lnTo>
                    <a:pt x="16115" y="30589"/>
                  </a:lnTo>
                  <a:lnTo>
                    <a:pt x="18837" y="27939"/>
                  </a:lnTo>
                  <a:lnTo>
                    <a:pt x="20413" y="23640"/>
                  </a:lnTo>
                  <a:lnTo>
                    <a:pt x="22060" y="17193"/>
                  </a:lnTo>
                  <a:lnTo>
                    <a:pt x="23135" y="13396"/>
                  </a:lnTo>
                  <a:lnTo>
                    <a:pt x="23135" y="12321"/>
                  </a:lnTo>
                  <a:lnTo>
                    <a:pt x="23135" y="4298"/>
                  </a:lnTo>
                  <a:lnTo>
                    <a:pt x="19912" y="0"/>
                  </a:lnTo>
                  <a:close/>
                </a:path>
              </a:pathLst>
            </a:custGeom>
            <a:solidFill>
              <a:srgbClr val="EC412D"/>
            </a:solidFill>
          </p:spPr>
          <p:txBody>
            <a:bodyPr wrap="square" lIns="0" tIns="0" rIns="0" bIns="0" rtlCol="0"/>
            <a:lstStyle/>
            <a:p>
              <a:endParaRPr/>
            </a:p>
          </p:txBody>
        </p:sp>
        <p:pic>
          <p:nvPicPr>
            <p:cNvPr id="28" name="object 28"/>
            <p:cNvPicPr/>
            <p:nvPr/>
          </p:nvPicPr>
          <p:blipFill>
            <a:blip r:embed="rId16" cstate="print"/>
            <a:stretch>
              <a:fillRect/>
            </a:stretch>
          </p:blipFill>
          <p:spPr>
            <a:xfrm>
              <a:off x="7778176" y="3096848"/>
              <a:ext cx="92397" cy="158537"/>
            </a:xfrm>
            <a:prstGeom prst="rect">
              <a:avLst/>
            </a:prstGeom>
          </p:spPr>
        </p:pic>
        <p:sp>
          <p:nvSpPr>
            <p:cNvPr id="29" name="object 29"/>
            <p:cNvSpPr/>
            <p:nvPr/>
          </p:nvSpPr>
          <p:spPr>
            <a:xfrm>
              <a:off x="7899582" y="3231243"/>
              <a:ext cx="23495" cy="31115"/>
            </a:xfrm>
            <a:custGeom>
              <a:avLst/>
              <a:gdLst/>
              <a:ahLst/>
              <a:cxnLst/>
              <a:rect l="l" t="t" r="r" b="b"/>
              <a:pathLst>
                <a:path w="23495" h="31114">
                  <a:moveTo>
                    <a:pt x="19912" y="0"/>
                  </a:moveTo>
                  <a:lnTo>
                    <a:pt x="10242" y="0"/>
                  </a:lnTo>
                  <a:lnTo>
                    <a:pt x="7019" y="2149"/>
                  </a:lnTo>
                  <a:lnTo>
                    <a:pt x="4297" y="5372"/>
                  </a:lnTo>
                  <a:lnTo>
                    <a:pt x="1647" y="9098"/>
                  </a:lnTo>
                  <a:lnTo>
                    <a:pt x="0" y="12895"/>
                  </a:lnTo>
                  <a:lnTo>
                    <a:pt x="0" y="18267"/>
                  </a:lnTo>
                  <a:lnTo>
                    <a:pt x="1074" y="21491"/>
                  </a:lnTo>
                  <a:lnTo>
                    <a:pt x="3796" y="25216"/>
                  </a:lnTo>
                  <a:lnTo>
                    <a:pt x="6446" y="29013"/>
                  </a:lnTo>
                  <a:lnTo>
                    <a:pt x="9168" y="30589"/>
                  </a:lnTo>
                  <a:lnTo>
                    <a:pt x="16115" y="30589"/>
                  </a:lnTo>
                  <a:lnTo>
                    <a:pt x="18837" y="27939"/>
                  </a:lnTo>
                  <a:lnTo>
                    <a:pt x="20413" y="23640"/>
                  </a:lnTo>
                  <a:lnTo>
                    <a:pt x="22060" y="17193"/>
                  </a:lnTo>
                  <a:lnTo>
                    <a:pt x="23135" y="13396"/>
                  </a:lnTo>
                  <a:lnTo>
                    <a:pt x="23135" y="12321"/>
                  </a:lnTo>
                  <a:lnTo>
                    <a:pt x="23135" y="4298"/>
                  </a:lnTo>
                  <a:lnTo>
                    <a:pt x="19912" y="0"/>
                  </a:lnTo>
                  <a:close/>
                </a:path>
              </a:pathLst>
            </a:custGeom>
            <a:solidFill>
              <a:srgbClr val="EC412D"/>
            </a:solidFill>
          </p:spPr>
          <p:txBody>
            <a:bodyPr wrap="square" lIns="0" tIns="0" rIns="0" bIns="0" rtlCol="0"/>
            <a:lstStyle/>
            <a:p>
              <a:endParaRPr/>
            </a:p>
          </p:txBody>
        </p:sp>
        <p:pic>
          <p:nvPicPr>
            <p:cNvPr id="30" name="object 30"/>
            <p:cNvPicPr/>
            <p:nvPr/>
          </p:nvPicPr>
          <p:blipFill>
            <a:blip r:embed="rId17" cstate="print"/>
            <a:stretch>
              <a:fillRect/>
            </a:stretch>
          </p:blipFill>
          <p:spPr>
            <a:xfrm>
              <a:off x="7950652" y="3069984"/>
              <a:ext cx="120332" cy="190273"/>
            </a:xfrm>
            <a:prstGeom prst="rect">
              <a:avLst/>
            </a:prstGeom>
          </p:spPr>
        </p:pic>
      </p:grpSp>
      <p:grpSp>
        <p:nvGrpSpPr>
          <p:cNvPr id="31" name="object 31"/>
          <p:cNvGrpSpPr/>
          <p:nvPr/>
        </p:nvGrpSpPr>
        <p:grpSpPr>
          <a:xfrm>
            <a:off x="3149507" y="2205333"/>
            <a:ext cx="354965" cy="356870"/>
            <a:chOff x="3149507" y="2205333"/>
            <a:chExt cx="354965" cy="356870"/>
          </a:xfrm>
        </p:grpSpPr>
        <p:sp>
          <p:nvSpPr>
            <p:cNvPr id="32" name="object 32"/>
            <p:cNvSpPr/>
            <p:nvPr/>
          </p:nvSpPr>
          <p:spPr>
            <a:xfrm>
              <a:off x="3167239" y="2224715"/>
              <a:ext cx="318135" cy="320040"/>
            </a:xfrm>
            <a:custGeom>
              <a:avLst/>
              <a:gdLst/>
              <a:ahLst/>
              <a:cxnLst/>
              <a:rect l="l" t="t" r="r" b="b"/>
              <a:pathLst>
                <a:path w="318135" h="320039">
                  <a:moveTo>
                    <a:pt x="313221" y="3725"/>
                  </a:moveTo>
                  <a:lnTo>
                    <a:pt x="313221" y="3725"/>
                  </a:lnTo>
                  <a:lnTo>
                    <a:pt x="2721" y="313277"/>
                  </a:lnTo>
                </a:path>
                <a:path w="318135" h="320039">
                  <a:moveTo>
                    <a:pt x="0" y="319724"/>
                  </a:moveTo>
                  <a:lnTo>
                    <a:pt x="0" y="319724"/>
                  </a:lnTo>
                  <a:lnTo>
                    <a:pt x="116607" y="176231"/>
                  </a:lnTo>
                </a:path>
                <a:path w="318135" h="320039">
                  <a:moveTo>
                    <a:pt x="81653" y="210117"/>
                  </a:moveTo>
                  <a:lnTo>
                    <a:pt x="81653" y="210117"/>
                  </a:lnTo>
                  <a:lnTo>
                    <a:pt x="307849" y="11820"/>
                  </a:lnTo>
                </a:path>
                <a:path w="318135" h="320039">
                  <a:moveTo>
                    <a:pt x="318091" y="0"/>
                  </a:moveTo>
                  <a:lnTo>
                    <a:pt x="318091" y="0"/>
                  </a:lnTo>
                  <a:lnTo>
                    <a:pt x="19339" y="297158"/>
                  </a:lnTo>
                </a:path>
              </a:pathLst>
            </a:custGeom>
            <a:ln w="35464">
              <a:solidFill>
                <a:srgbClr val="EFCF11"/>
              </a:solidFill>
            </a:ln>
          </p:spPr>
          <p:txBody>
            <a:bodyPr wrap="square" lIns="0" tIns="0" rIns="0" bIns="0" rtlCol="0"/>
            <a:lstStyle/>
            <a:p>
              <a:endParaRPr/>
            </a:p>
          </p:txBody>
        </p:sp>
        <p:pic>
          <p:nvPicPr>
            <p:cNvPr id="33" name="object 33"/>
            <p:cNvPicPr/>
            <p:nvPr/>
          </p:nvPicPr>
          <p:blipFill>
            <a:blip r:embed="rId18" cstate="print"/>
            <a:stretch>
              <a:fillRect/>
            </a:stretch>
          </p:blipFill>
          <p:spPr>
            <a:xfrm>
              <a:off x="3151154" y="2205333"/>
              <a:ext cx="352984" cy="349817"/>
            </a:xfrm>
            <a:prstGeom prst="rect">
              <a:avLst/>
            </a:prstGeom>
          </p:spPr>
        </p:pic>
      </p:grpSp>
      <p:grpSp>
        <p:nvGrpSpPr>
          <p:cNvPr id="34" name="object 34"/>
          <p:cNvGrpSpPr/>
          <p:nvPr/>
        </p:nvGrpSpPr>
        <p:grpSpPr>
          <a:xfrm>
            <a:off x="4097263" y="2241869"/>
            <a:ext cx="353060" cy="336550"/>
            <a:chOff x="4097263" y="2241869"/>
            <a:chExt cx="353060" cy="336550"/>
          </a:xfrm>
        </p:grpSpPr>
        <p:sp>
          <p:nvSpPr>
            <p:cNvPr id="35" name="object 35"/>
            <p:cNvSpPr/>
            <p:nvPr/>
          </p:nvSpPr>
          <p:spPr>
            <a:xfrm>
              <a:off x="4123091" y="2267698"/>
              <a:ext cx="309245" cy="293370"/>
            </a:xfrm>
            <a:custGeom>
              <a:avLst/>
              <a:gdLst/>
              <a:ahLst/>
              <a:cxnLst/>
              <a:rect l="l" t="t" r="r" b="b"/>
              <a:pathLst>
                <a:path w="309245" h="293369">
                  <a:moveTo>
                    <a:pt x="10170" y="11247"/>
                  </a:moveTo>
                  <a:lnTo>
                    <a:pt x="10170" y="11247"/>
                  </a:lnTo>
                  <a:lnTo>
                    <a:pt x="308923" y="292860"/>
                  </a:lnTo>
                </a:path>
                <a:path w="309245" h="293369">
                  <a:moveTo>
                    <a:pt x="305700" y="288561"/>
                  </a:moveTo>
                  <a:lnTo>
                    <a:pt x="305700" y="288561"/>
                  </a:lnTo>
                  <a:lnTo>
                    <a:pt x="167605" y="171432"/>
                  </a:lnTo>
                </a:path>
                <a:path w="309245" h="293369">
                  <a:moveTo>
                    <a:pt x="212228" y="213341"/>
                  </a:moveTo>
                  <a:lnTo>
                    <a:pt x="212228" y="213341"/>
                  </a:lnTo>
                  <a:lnTo>
                    <a:pt x="0" y="0"/>
                  </a:lnTo>
                </a:path>
                <a:path w="309245" h="293369">
                  <a:moveTo>
                    <a:pt x="17190" y="3725"/>
                  </a:moveTo>
                  <a:lnTo>
                    <a:pt x="17190" y="3725"/>
                  </a:lnTo>
                  <a:lnTo>
                    <a:pt x="299755" y="275093"/>
                  </a:lnTo>
                </a:path>
              </a:pathLst>
            </a:custGeom>
            <a:ln w="35464">
              <a:solidFill>
                <a:srgbClr val="0FB8BA"/>
              </a:solidFill>
            </a:ln>
          </p:spPr>
          <p:txBody>
            <a:bodyPr wrap="square" lIns="0" tIns="0" rIns="0" bIns="0" rtlCol="0"/>
            <a:lstStyle/>
            <a:p>
              <a:endParaRPr/>
            </a:p>
          </p:txBody>
        </p:sp>
        <p:pic>
          <p:nvPicPr>
            <p:cNvPr id="36" name="object 36"/>
            <p:cNvPicPr/>
            <p:nvPr/>
          </p:nvPicPr>
          <p:blipFill>
            <a:blip r:embed="rId19" cstate="print"/>
            <a:stretch>
              <a:fillRect/>
            </a:stretch>
          </p:blipFill>
          <p:spPr>
            <a:xfrm>
              <a:off x="4097263" y="2241869"/>
              <a:ext cx="351409" cy="329974"/>
            </a:xfrm>
            <a:prstGeom prst="rect">
              <a:avLst/>
            </a:prstGeom>
          </p:spPr>
        </p:pic>
      </p:grpSp>
      <p:grpSp>
        <p:nvGrpSpPr>
          <p:cNvPr id="37" name="object 37"/>
          <p:cNvGrpSpPr/>
          <p:nvPr/>
        </p:nvGrpSpPr>
        <p:grpSpPr>
          <a:xfrm>
            <a:off x="3390242" y="1231617"/>
            <a:ext cx="883285" cy="947419"/>
            <a:chOff x="3390242" y="1231617"/>
            <a:chExt cx="883285" cy="947419"/>
          </a:xfrm>
        </p:grpSpPr>
        <p:sp>
          <p:nvSpPr>
            <p:cNvPr id="38" name="object 38"/>
            <p:cNvSpPr/>
            <p:nvPr/>
          </p:nvSpPr>
          <p:spPr>
            <a:xfrm>
              <a:off x="3407974" y="1249350"/>
              <a:ext cx="847725" cy="912494"/>
            </a:xfrm>
            <a:custGeom>
              <a:avLst/>
              <a:gdLst/>
              <a:ahLst/>
              <a:cxnLst/>
              <a:rect l="l" t="t" r="r" b="b"/>
              <a:pathLst>
                <a:path w="847725" h="912494">
                  <a:moveTo>
                    <a:pt x="395949" y="5874"/>
                  </a:moveTo>
                  <a:lnTo>
                    <a:pt x="395949" y="5874"/>
                  </a:lnTo>
                  <a:lnTo>
                    <a:pt x="832726" y="506702"/>
                  </a:lnTo>
                </a:path>
                <a:path w="847725" h="912494">
                  <a:moveTo>
                    <a:pt x="840820" y="471241"/>
                  </a:moveTo>
                  <a:lnTo>
                    <a:pt x="840820" y="471241"/>
                  </a:lnTo>
                  <a:lnTo>
                    <a:pt x="391652" y="895272"/>
                  </a:lnTo>
                </a:path>
                <a:path w="847725" h="912494">
                  <a:moveTo>
                    <a:pt x="423883" y="911893"/>
                  </a:moveTo>
                  <a:lnTo>
                    <a:pt x="423883" y="911893"/>
                  </a:lnTo>
                  <a:lnTo>
                    <a:pt x="5371" y="451397"/>
                  </a:lnTo>
                </a:path>
                <a:path w="847725" h="912494">
                  <a:moveTo>
                    <a:pt x="0" y="484136"/>
                  </a:moveTo>
                  <a:lnTo>
                    <a:pt x="0" y="484136"/>
                  </a:lnTo>
                  <a:lnTo>
                    <a:pt x="429828" y="501"/>
                  </a:lnTo>
                </a:path>
                <a:path w="847725" h="912494">
                  <a:moveTo>
                    <a:pt x="402396" y="0"/>
                  </a:moveTo>
                  <a:lnTo>
                    <a:pt x="402396" y="0"/>
                  </a:lnTo>
                  <a:lnTo>
                    <a:pt x="826852" y="484709"/>
                  </a:lnTo>
                </a:path>
                <a:path w="847725" h="912494">
                  <a:moveTo>
                    <a:pt x="847266" y="468590"/>
                  </a:moveTo>
                  <a:lnTo>
                    <a:pt x="847266" y="468590"/>
                  </a:lnTo>
                  <a:lnTo>
                    <a:pt x="408269" y="885028"/>
                  </a:lnTo>
                </a:path>
                <a:path w="847725" h="912494">
                  <a:moveTo>
                    <a:pt x="426032" y="909242"/>
                  </a:moveTo>
                  <a:lnTo>
                    <a:pt x="426032" y="909242"/>
                  </a:lnTo>
                  <a:lnTo>
                    <a:pt x="20413" y="461570"/>
                  </a:lnTo>
                </a:path>
                <a:path w="847725" h="912494">
                  <a:moveTo>
                    <a:pt x="2148" y="477689"/>
                  </a:moveTo>
                  <a:lnTo>
                    <a:pt x="2148" y="477689"/>
                  </a:lnTo>
                  <a:lnTo>
                    <a:pt x="414715" y="17694"/>
                  </a:lnTo>
                </a:path>
              </a:pathLst>
            </a:custGeom>
            <a:ln w="35464">
              <a:solidFill>
                <a:srgbClr val="F3583A"/>
              </a:solidFill>
            </a:ln>
          </p:spPr>
          <p:txBody>
            <a:bodyPr wrap="square" lIns="0" tIns="0" rIns="0" bIns="0" rtlCol="0"/>
            <a:lstStyle/>
            <a:p>
              <a:endParaRPr/>
            </a:p>
          </p:txBody>
        </p:sp>
        <p:pic>
          <p:nvPicPr>
            <p:cNvPr id="39" name="object 39"/>
            <p:cNvPicPr/>
            <p:nvPr/>
          </p:nvPicPr>
          <p:blipFill>
            <a:blip r:embed="rId20" cstate="print"/>
            <a:stretch>
              <a:fillRect/>
            </a:stretch>
          </p:blipFill>
          <p:spPr>
            <a:xfrm>
              <a:off x="3545998" y="1588990"/>
              <a:ext cx="106937" cy="217066"/>
            </a:xfrm>
            <a:prstGeom prst="rect">
              <a:avLst/>
            </a:prstGeom>
          </p:spPr>
        </p:pic>
        <p:sp>
          <p:nvSpPr>
            <p:cNvPr id="40" name="object 40"/>
            <p:cNvSpPr/>
            <p:nvPr/>
          </p:nvSpPr>
          <p:spPr>
            <a:xfrm>
              <a:off x="3682518" y="1579820"/>
              <a:ext cx="46990" cy="229235"/>
            </a:xfrm>
            <a:custGeom>
              <a:avLst/>
              <a:gdLst/>
              <a:ahLst/>
              <a:cxnLst/>
              <a:rect l="l" t="t" r="r" b="b"/>
              <a:pathLst>
                <a:path w="46989" h="229235">
                  <a:moveTo>
                    <a:pt x="32231" y="0"/>
                  </a:moveTo>
                  <a:lnTo>
                    <a:pt x="24711" y="2722"/>
                  </a:lnTo>
                  <a:lnTo>
                    <a:pt x="20914" y="7020"/>
                  </a:lnTo>
                  <a:lnTo>
                    <a:pt x="20413" y="13468"/>
                  </a:lnTo>
                  <a:lnTo>
                    <a:pt x="20413" y="29013"/>
                  </a:lnTo>
                  <a:lnTo>
                    <a:pt x="25785" y="34959"/>
                  </a:lnTo>
                  <a:lnTo>
                    <a:pt x="37030" y="37109"/>
                  </a:lnTo>
                  <a:lnTo>
                    <a:pt x="43477" y="36034"/>
                  </a:lnTo>
                  <a:lnTo>
                    <a:pt x="46700" y="30661"/>
                  </a:lnTo>
                  <a:lnTo>
                    <a:pt x="46700" y="7522"/>
                  </a:lnTo>
                  <a:lnTo>
                    <a:pt x="41901" y="1074"/>
                  </a:lnTo>
                  <a:lnTo>
                    <a:pt x="32231" y="0"/>
                  </a:lnTo>
                  <a:close/>
                </a:path>
                <a:path w="46989" h="229235">
                  <a:moveTo>
                    <a:pt x="15041" y="112831"/>
                  </a:moveTo>
                  <a:lnTo>
                    <a:pt x="12319" y="114479"/>
                  </a:lnTo>
                  <a:lnTo>
                    <a:pt x="10743" y="116628"/>
                  </a:lnTo>
                  <a:lnTo>
                    <a:pt x="10743" y="120353"/>
                  </a:lnTo>
                  <a:lnTo>
                    <a:pt x="11245" y="122502"/>
                  </a:lnTo>
                  <a:lnTo>
                    <a:pt x="11818" y="125726"/>
                  </a:lnTo>
                  <a:lnTo>
                    <a:pt x="6557" y="152445"/>
                  </a:lnTo>
                  <a:lnTo>
                    <a:pt x="2874" y="173026"/>
                  </a:lnTo>
                  <a:lnTo>
                    <a:pt x="708" y="187562"/>
                  </a:lnTo>
                  <a:lnTo>
                    <a:pt x="0" y="196147"/>
                  </a:lnTo>
                  <a:lnTo>
                    <a:pt x="0" y="205317"/>
                  </a:lnTo>
                  <a:lnTo>
                    <a:pt x="1575" y="212266"/>
                  </a:lnTo>
                  <a:lnTo>
                    <a:pt x="4297" y="218212"/>
                  </a:lnTo>
                  <a:lnTo>
                    <a:pt x="8022" y="225161"/>
                  </a:lnTo>
                  <a:lnTo>
                    <a:pt x="11818" y="228958"/>
                  </a:lnTo>
                  <a:lnTo>
                    <a:pt x="19840" y="228958"/>
                  </a:lnTo>
                  <a:lnTo>
                    <a:pt x="21989" y="226809"/>
                  </a:lnTo>
                  <a:lnTo>
                    <a:pt x="21989" y="218212"/>
                  </a:lnTo>
                  <a:lnTo>
                    <a:pt x="19840" y="213914"/>
                  </a:lnTo>
                  <a:lnTo>
                    <a:pt x="16115" y="209615"/>
                  </a:lnTo>
                  <a:lnTo>
                    <a:pt x="16720" y="197508"/>
                  </a:lnTo>
                  <a:lnTo>
                    <a:pt x="18533" y="183037"/>
                  </a:lnTo>
                  <a:lnTo>
                    <a:pt x="21555" y="166256"/>
                  </a:lnTo>
                  <a:lnTo>
                    <a:pt x="25785" y="147218"/>
                  </a:lnTo>
                  <a:lnTo>
                    <a:pt x="27934" y="139696"/>
                  </a:lnTo>
                  <a:lnTo>
                    <a:pt x="29509" y="133248"/>
                  </a:lnTo>
                  <a:lnTo>
                    <a:pt x="31157" y="127374"/>
                  </a:lnTo>
                  <a:lnTo>
                    <a:pt x="31157" y="118204"/>
                  </a:lnTo>
                  <a:lnTo>
                    <a:pt x="25785" y="113404"/>
                  </a:lnTo>
                  <a:lnTo>
                    <a:pt x="15041" y="112831"/>
                  </a:lnTo>
                  <a:close/>
                </a:path>
              </a:pathLst>
            </a:custGeom>
            <a:solidFill>
              <a:srgbClr val="1BACAC"/>
            </a:solidFill>
          </p:spPr>
          <p:txBody>
            <a:bodyPr wrap="square" lIns="0" tIns="0" rIns="0" bIns="0" rtlCol="0"/>
            <a:lstStyle/>
            <a:p>
              <a:endParaRPr/>
            </a:p>
          </p:txBody>
        </p:sp>
        <p:pic>
          <p:nvPicPr>
            <p:cNvPr id="41" name="object 41"/>
            <p:cNvPicPr/>
            <p:nvPr/>
          </p:nvPicPr>
          <p:blipFill>
            <a:blip r:embed="rId21" cstate="print"/>
            <a:stretch>
              <a:fillRect/>
            </a:stretch>
          </p:blipFill>
          <p:spPr>
            <a:xfrm>
              <a:off x="3755576" y="1680831"/>
              <a:ext cx="98342" cy="127374"/>
            </a:xfrm>
            <a:prstGeom prst="rect">
              <a:avLst/>
            </a:prstGeom>
          </p:spPr>
        </p:pic>
        <p:pic>
          <p:nvPicPr>
            <p:cNvPr id="42" name="object 42"/>
            <p:cNvPicPr/>
            <p:nvPr/>
          </p:nvPicPr>
          <p:blipFill>
            <a:blip r:embed="rId22" cstate="print"/>
            <a:stretch>
              <a:fillRect/>
            </a:stretch>
          </p:blipFill>
          <p:spPr>
            <a:xfrm>
              <a:off x="3883429" y="1689428"/>
              <a:ext cx="246609" cy="119852"/>
            </a:xfrm>
            <a:prstGeom prst="rect">
              <a:avLst/>
            </a:prstGeom>
          </p:spPr>
        </p:pic>
      </p:grpSp>
      <p:grpSp>
        <p:nvGrpSpPr>
          <p:cNvPr id="43" name="object 43"/>
          <p:cNvGrpSpPr/>
          <p:nvPr/>
        </p:nvGrpSpPr>
        <p:grpSpPr>
          <a:xfrm>
            <a:off x="4391145" y="1621762"/>
            <a:ext cx="758190" cy="189230"/>
            <a:chOff x="4391145" y="1621762"/>
            <a:chExt cx="758190" cy="189230"/>
          </a:xfrm>
        </p:grpSpPr>
        <p:sp>
          <p:nvSpPr>
            <p:cNvPr id="44" name="object 44"/>
            <p:cNvSpPr/>
            <p:nvPr/>
          </p:nvSpPr>
          <p:spPr>
            <a:xfrm>
              <a:off x="4408879" y="1702896"/>
              <a:ext cx="722630" cy="21590"/>
            </a:xfrm>
            <a:custGeom>
              <a:avLst/>
              <a:gdLst/>
              <a:ahLst/>
              <a:cxnLst/>
              <a:rect l="l" t="t" r="r" b="b"/>
              <a:pathLst>
                <a:path w="722629" h="21589">
                  <a:moveTo>
                    <a:pt x="717837" y="21491"/>
                  </a:moveTo>
                  <a:lnTo>
                    <a:pt x="717837" y="21491"/>
                  </a:lnTo>
                  <a:lnTo>
                    <a:pt x="0" y="4298"/>
                  </a:lnTo>
                </a:path>
                <a:path w="722629" h="21589">
                  <a:moveTo>
                    <a:pt x="4870" y="4799"/>
                  </a:moveTo>
                  <a:lnTo>
                    <a:pt x="4870" y="4799"/>
                  </a:lnTo>
                  <a:lnTo>
                    <a:pt x="692052" y="20918"/>
                  </a:lnTo>
                </a:path>
                <a:path w="722629" h="21589">
                  <a:moveTo>
                    <a:pt x="722135" y="19342"/>
                  </a:moveTo>
                  <a:lnTo>
                    <a:pt x="722135" y="19342"/>
                  </a:lnTo>
                  <a:lnTo>
                    <a:pt x="25284" y="2650"/>
                  </a:lnTo>
                </a:path>
                <a:path w="722629" h="21589">
                  <a:moveTo>
                    <a:pt x="9669" y="0"/>
                  </a:moveTo>
                  <a:lnTo>
                    <a:pt x="9669" y="0"/>
                  </a:lnTo>
                  <a:lnTo>
                    <a:pt x="687181" y="14471"/>
                  </a:lnTo>
                </a:path>
              </a:pathLst>
            </a:custGeom>
            <a:ln w="35464">
              <a:solidFill>
                <a:srgbClr val="0FB8BA"/>
              </a:solidFill>
            </a:ln>
          </p:spPr>
          <p:txBody>
            <a:bodyPr wrap="square" lIns="0" tIns="0" rIns="0" bIns="0" rtlCol="0"/>
            <a:lstStyle/>
            <a:p>
              <a:endParaRPr/>
            </a:p>
          </p:txBody>
        </p:sp>
        <p:pic>
          <p:nvPicPr>
            <p:cNvPr id="45" name="object 45"/>
            <p:cNvPicPr/>
            <p:nvPr/>
          </p:nvPicPr>
          <p:blipFill>
            <a:blip r:embed="rId23" cstate="print"/>
            <a:stretch>
              <a:fillRect/>
            </a:stretch>
          </p:blipFill>
          <p:spPr>
            <a:xfrm>
              <a:off x="5010140" y="1621762"/>
              <a:ext cx="138607" cy="188631"/>
            </a:xfrm>
            <a:prstGeom prst="rect">
              <a:avLst/>
            </a:prstGeom>
          </p:spPr>
        </p:pic>
      </p:grpSp>
      <p:pic>
        <p:nvPicPr>
          <p:cNvPr id="46" name="object 46"/>
          <p:cNvPicPr/>
          <p:nvPr/>
        </p:nvPicPr>
        <p:blipFill>
          <a:blip r:embed="rId24" cstate="print"/>
          <a:stretch>
            <a:fillRect/>
          </a:stretch>
        </p:blipFill>
        <p:spPr>
          <a:xfrm>
            <a:off x="5228244" y="1283700"/>
            <a:ext cx="1585527" cy="838356"/>
          </a:xfrm>
          <a:prstGeom prst="rect">
            <a:avLst/>
          </a:prstGeom>
        </p:spPr>
      </p:pic>
      <p:grpSp>
        <p:nvGrpSpPr>
          <p:cNvPr id="47" name="object 47"/>
          <p:cNvGrpSpPr/>
          <p:nvPr/>
        </p:nvGrpSpPr>
        <p:grpSpPr>
          <a:xfrm>
            <a:off x="3940403" y="747981"/>
            <a:ext cx="347345" cy="347980"/>
            <a:chOff x="3940403" y="747981"/>
            <a:chExt cx="347345" cy="347980"/>
          </a:xfrm>
        </p:grpSpPr>
        <p:sp>
          <p:nvSpPr>
            <p:cNvPr id="48" name="object 48"/>
            <p:cNvSpPr/>
            <p:nvPr/>
          </p:nvSpPr>
          <p:spPr>
            <a:xfrm>
              <a:off x="3958136" y="768365"/>
              <a:ext cx="310515" cy="309880"/>
            </a:xfrm>
            <a:custGeom>
              <a:avLst/>
              <a:gdLst/>
              <a:ahLst/>
              <a:cxnLst/>
              <a:rect l="l" t="t" r="r" b="b"/>
              <a:pathLst>
                <a:path w="310514" h="309880">
                  <a:moveTo>
                    <a:pt x="305127" y="3796"/>
                  </a:moveTo>
                  <a:lnTo>
                    <a:pt x="305127" y="3796"/>
                  </a:lnTo>
                  <a:lnTo>
                    <a:pt x="7520" y="303104"/>
                  </a:lnTo>
                </a:path>
                <a:path w="310514" h="309880">
                  <a:moveTo>
                    <a:pt x="0" y="309552"/>
                  </a:moveTo>
                  <a:lnTo>
                    <a:pt x="0" y="309552"/>
                  </a:lnTo>
                  <a:lnTo>
                    <a:pt x="127852" y="187049"/>
                  </a:lnTo>
                </a:path>
                <a:path w="310514" h="309880">
                  <a:moveTo>
                    <a:pt x="108513" y="206392"/>
                  </a:moveTo>
                  <a:lnTo>
                    <a:pt x="108513" y="206392"/>
                  </a:lnTo>
                  <a:lnTo>
                    <a:pt x="307276" y="1074"/>
                  </a:lnTo>
                </a:path>
                <a:path w="310514" h="309880">
                  <a:moveTo>
                    <a:pt x="310499" y="0"/>
                  </a:moveTo>
                  <a:lnTo>
                    <a:pt x="310499" y="0"/>
                  </a:lnTo>
                  <a:lnTo>
                    <a:pt x="27934" y="282114"/>
                  </a:lnTo>
                </a:path>
              </a:pathLst>
            </a:custGeom>
            <a:ln w="35464">
              <a:solidFill>
                <a:srgbClr val="EFCF11"/>
              </a:solidFill>
            </a:ln>
          </p:spPr>
          <p:txBody>
            <a:bodyPr wrap="square" lIns="0" tIns="0" rIns="0" bIns="0" rtlCol="0"/>
            <a:lstStyle/>
            <a:p>
              <a:endParaRPr/>
            </a:p>
          </p:txBody>
        </p:sp>
        <p:pic>
          <p:nvPicPr>
            <p:cNvPr id="49" name="object 49"/>
            <p:cNvPicPr/>
            <p:nvPr/>
          </p:nvPicPr>
          <p:blipFill>
            <a:blip r:embed="rId25" cstate="print"/>
            <a:stretch>
              <a:fillRect/>
            </a:stretch>
          </p:blipFill>
          <p:spPr>
            <a:xfrm>
              <a:off x="3944701" y="747981"/>
              <a:ext cx="342742" cy="342797"/>
            </a:xfrm>
            <a:prstGeom prst="rect">
              <a:avLst/>
            </a:prstGeom>
          </p:spPr>
        </p:pic>
      </p:grpSp>
      <p:grpSp>
        <p:nvGrpSpPr>
          <p:cNvPr id="50" name="object 50"/>
          <p:cNvGrpSpPr/>
          <p:nvPr/>
        </p:nvGrpSpPr>
        <p:grpSpPr>
          <a:xfrm>
            <a:off x="4560972" y="334197"/>
            <a:ext cx="883285" cy="784225"/>
            <a:chOff x="4560972" y="334197"/>
            <a:chExt cx="883285" cy="784225"/>
          </a:xfrm>
        </p:grpSpPr>
        <p:sp>
          <p:nvSpPr>
            <p:cNvPr id="51" name="object 51"/>
            <p:cNvSpPr/>
            <p:nvPr/>
          </p:nvSpPr>
          <p:spPr>
            <a:xfrm>
              <a:off x="4578705" y="351928"/>
              <a:ext cx="848360" cy="748665"/>
            </a:xfrm>
            <a:custGeom>
              <a:avLst/>
              <a:gdLst/>
              <a:ahLst/>
              <a:cxnLst/>
              <a:rect l="l" t="t" r="r" b="b"/>
              <a:pathLst>
                <a:path w="848360" h="748665">
                  <a:moveTo>
                    <a:pt x="8022" y="30589"/>
                  </a:moveTo>
                  <a:lnTo>
                    <a:pt x="8022" y="30589"/>
                  </a:lnTo>
                  <a:lnTo>
                    <a:pt x="847767" y="47281"/>
                  </a:lnTo>
                </a:path>
                <a:path w="848360" h="748665">
                  <a:moveTo>
                    <a:pt x="823056" y="24142"/>
                  </a:moveTo>
                  <a:lnTo>
                    <a:pt x="823056" y="24142"/>
                  </a:lnTo>
                  <a:lnTo>
                    <a:pt x="822555" y="498106"/>
                  </a:lnTo>
                </a:path>
                <a:path w="848360" h="748665">
                  <a:moveTo>
                    <a:pt x="833299" y="469092"/>
                  </a:moveTo>
                  <a:lnTo>
                    <a:pt x="833299" y="469092"/>
                  </a:lnTo>
                  <a:lnTo>
                    <a:pt x="410991" y="748556"/>
                  </a:lnTo>
                </a:path>
                <a:path w="848360" h="748665">
                  <a:moveTo>
                    <a:pt x="457763" y="739386"/>
                  </a:moveTo>
                  <a:lnTo>
                    <a:pt x="457763" y="739386"/>
                  </a:lnTo>
                  <a:lnTo>
                    <a:pt x="0" y="479336"/>
                  </a:lnTo>
                </a:path>
                <a:path w="848360" h="748665">
                  <a:moveTo>
                    <a:pt x="15041" y="500828"/>
                  </a:moveTo>
                  <a:lnTo>
                    <a:pt x="15041" y="500828"/>
                  </a:lnTo>
                  <a:lnTo>
                    <a:pt x="20413" y="0"/>
                  </a:lnTo>
                </a:path>
                <a:path w="848360" h="748665">
                  <a:moveTo>
                    <a:pt x="12319" y="21993"/>
                  </a:moveTo>
                  <a:lnTo>
                    <a:pt x="12319" y="21993"/>
                  </a:lnTo>
                  <a:lnTo>
                    <a:pt x="827927" y="38111"/>
                  </a:lnTo>
                </a:path>
                <a:path w="848360" h="748665">
                  <a:moveTo>
                    <a:pt x="831651" y="19342"/>
                  </a:moveTo>
                  <a:lnTo>
                    <a:pt x="831651" y="19342"/>
                  </a:lnTo>
                  <a:lnTo>
                    <a:pt x="830577" y="471814"/>
                  </a:lnTo>
                </a:path>
                <a:path w="848360" h="748665">
                  <a:moveTo>
                    <a:pt x="839172" y="466441"/>
                  </a:moveTo>
                  <a:lnTo>
                    <a:pt x="839172" y="466441"/>
                  </a:lnTo>
                  <a:lnTo>
                    <a:pt x="445873" y="726491"/>
                  </a:lnTo>
                </a:path>
                <a:path w="848360" h="748665">
                  <a:moveTo>
                    <a:pt x="460986" y="737237"/>
                  </a:moveTo>
                  <a:lnTo>
                    <a:pt x="460986" y="737237"/>
                  </a:lnTo>
                  <a:lnTo>
                    <a:pt x="17691" y="486285"/>
                  </a:lnTo>
                </a:path>
                <a:path w="848360" h="748665">
                  <a:moveTo>
                    <a:pt x="15041" y="496530"/>
                  </a:moveTo>
                  <a:lnTo>
                    <a:pt x="15041" y="496530"/>
                  </a:lnTo>
                  <a:lnTo>
                    <a:pt x="23063" y="26291"/>
                  </a:lnTo>
                </a:path>
              </a:pathLst>
            </a:custGeom>
            <a:ln w="35464">
              <a:solidFill>
                <a:srgbClr val="929292"/>
              </a:solidFill>
            </a:ln>
          </p:spPr>
          <p:txBody>
            <a:bodyPr wrap="square" lIns="0" tIns="0" rIns="0" bIns="0" rtlCol="0"/>
            <a:lstStyle/>
            <a:p>
              <a:endParaRPr/>
            </a:p>
          </p:txBody>
        </p:sp>
        <p:pic>
          <p:nvPicPr>
            <p:cNvPr id="52" name="object 52"/>
            <p:cNvPicPr/>
            <p:nvPr/>
          </p:nvPicPr>
          <p:blipFill>
            <a:blip r:embed="rId26" cstate="print"/>
            <a:stretch>
              <a:fillRect/>
            </a:stretch>
          </p:blipFill>
          <p:spPr>
            <a:xfrm>
              <a:off x="4652838" y="556099"/>
              <a:ext cx="213804" cy="179455"/>
            </a:xfrm>
            <a:prstGeom prst="rect">
              <a:avLst/>
            </a:prstGeom>
          </p:spPr>
        </p:pic>
        <p:pic>
          <p:nvPicPr>
            <p:cNvPr id="53" name="object 53"/>
            <p:cNvPicPr/>
            <p:nvPr/>
          </p:nvPicPr>
          <p:blipFill>
            <a:blip r:embed="rId27" cstate="print"/>
            <a:stretch>
              <a:fillRect/>
            </a:stretch>
          </p:blipFill>
          <p:spPr>
            <a:xfrm>
              <a:off x="4889778" y="566343"/>
              <a:ext cx="291160" cy="159038"/>
            </a:xfrm>
            <a:prstGeom prst="rect">
              <a:avLst/>
            </a:prstGeom>
          </p:spPr>
        </p:pic>
        <p:pic>
          <p:nvPicPr>
            <p:cNvPr id="54" name="object 54"/>
            <p:cNvPicPr/>
            <p:nvPr/>
          </p:nvPicPr>
          <p:blipFill>
            <a:blip r:embed="rId28" cstate="print"/>
            <a:stretch>
              <a:fillRect/>
            </a:stretch>
          </p:blipFill>
          <p:spPr>
            <a:xfrm>
              <a:off x="5205649" y="552875"/>
              <a:ext cx="164453" cy="167133"/>
            </a:xfrm>
            <a:prstGeom prst="rect">
              <a:avLst/>
            </a:prstGeom>
          </p:spPr>
        </p:pic>
      </p:grpSp>
      <p:grpSp>
        <p:nvGrpSpPr>
          <p:cNvPr id="55" name="object 55"/>
          <p:cNvGrpSpPr/>
          <p:nvPr/>
        </p:nvGrpSpPr>
        <p:grpSpPr>
          <a:xfrm>
            <a:off x="3292974" y="3718065"/>
            <a:ext cx="293370" cy="405130"/>
            <a:chOff x="3292974" y="3718065"/>
            <a:chExt cx="293370" cy="405130"/>
          </a:xfrm>
        </p:grpSpPr>
        <p:sp>
          <p:nvSpPr>
            <p:cNvPr id="56" name="object 56"/>
            <p:cNvSpPr/>
            <p:nvPr/>
          </p:nvSpPr>
          <p:spPr>
            <a:xfrm>
              <a:off x="3310706" y="3735797"/>
              <a:ext cx="246379" cy="358775"/>
            </a:xfrm>
            <a:custGeom>
              <a:avLst/>
              <a:gdLst/>
              <a:ahLst/>
              <a:cxnLst/>
              <a:rect l="l" t="t" r="r" b="b"/>
              <a:pathLst>
                <a:path w="246379" h="358775">
                  <a:moveTo>
                    <a:pt x="241738" y="358481"/>
                  </a:moveTo>
                  <a:lnTo>
                    <a:pt x="241738" y="358481"/>
                  </a:lnTo>
                  <a:lnTo>
                    <a:pt x="2650" y="9169"/>
                  </a:lnTo>
                </a:path>
                <a:path w="246379" h="358775">
                  <a:moveTo>
                    <a:pt x="0" y="6447"/>
                  </a:moveTo>
                  <a:lnTo>
                    <a:pt x="0" y="6447"/>
                  </a:lnTo>
                  <a:lnTo>
                    <a:pt x="107439" y="155313"/>
                  </a:lnTo>
                </a:path>
                <a:path w="246379" h="358775">
                  <a:moveTo>
                    <a:pt x="79003" y="113977"/>
                  </a:moveTo>
                  <a:lnTo>
                    <a:pt x="79003" y="113977"/>
                  </a:lnTo>
                  <a:lnTo>
                    <a:pt x="232068" y="345013"/>
                  </a:lnTo>
                </a:path>
                <a:path w="246379" h="358775">
                  <a:moveTo>
                    <a:pt x="246036" y="354183"/>
                  </a:moveTo>
                  <a:lnTo>
                    <a:pt x="246036" y="354183"/>
                  </a:lnTo>
                  <a:lnTo>
                    <a:pt x="19840" y="26864"/>
                  </a:lnTo>
                </a:path>
                <a:path w="246379" h="358775">
                  <a:moveTo>
                    <a:pt x="6947" y="0"/>
                  </a:moveTo>
                  <a:lnTo>
                    <a:pt x="6947" y="0"/>
                  </a:lnTo>
                  <a:lnTo>
                    <a:pt x="97268" y="127947"/>
                  </a:lnTo>
                </a:path>
                <a:path w="246379" h="358775">
                  <a:moveTo>
                    <a:pt x="83802" y="109106"/>
                  </a:moveTo>
                  <a:lnTo>
                    <a:pt x="83802" y="109106"/>
                  </a:lnTo>
                  <a:lnTo>
                    <a:pt x="233716" y="330542"/>
                  </a:lnTo>
                </a:path>
              </a:pathLst>
            </a:custGeom>
            <a:ln w="35464">
              <a:solidFill>
                <a:srgbClr val="F3583A"/>
              </a:solidFill>
            </a:ln>
          </p:spPr>
          <p:txBody>
            <a:bodyPr wrap="square" lIns="0" tIns="0" rIns="0" bIns="0" rtlCol="0"/>
            <a:lstStyle/>
            <a:p>
              <a:endParaRPr/>
            </a:p>
          </p:txBody>
        </p:sp>
        <p:pic>
          <p:nvPicPr>
            <p:cNvPr id="57" name="object 57"/>
            <p:cNvPicPr/>
            <p:nvPr/>
          </p:nvPicPr>
          <p:blipFill>
            <a:blip r:embed="rId29" cstate="print"/>
            <a:stretch>
              <a:fillRect/>
            </a:stretch>
          </p:blipFill>
          <p:spPr>
            <a:xfrm>
              <a:off x="3422473" y="3959917"/>
              <a:ext cx="163818" cy="162841"/>
            </a:xfrm>
            <a:prstGeom prst="rect">
              <a:avLst/>
            </a:prstGeom>
          </p:spPr>
        </p:pic>
      </p:grpSp>
      <p:grpSp>
        <p:nvGrpSpPr>
          <p:cNvPr id="58" name="object 58"/>
          <p:cNvGrpSpPr/>
          <p:nvPr/>
        </p:nvGrpSpPr>
        <p:grpSpPr>
          <a:xfrm>
            <a:off x="4265945" y="3625150"/>
            <a:ext cx="188595" cy="559435"/>
            <a:chOff x="4265945" y="3625150"/>
            <a:chExt cx="188595" cy="559435"/>
          </a:xfrm>
        </p:grpSpPr>
        <p:sp>
          <p:nvSpPr>
            <p:cNvPr id="59" name="object 59"/>
            <p:cNvSpPr/>
            <p:nvPr/>
          </p:nvSpPr>
          <p:spPr>
            <a:xfrm>
              <a:off x="4348212" y="3642881"/>
              <a:ext cx="17780" cy="518159"/>
            </a:xfrm>
            <a:custGeom>
              <a:avLst/>
              <a:gdLst/>
              <a:ahLst/>
              <a:cxnLst/>
              <a:rect l="l" t="t" r="r" b="b"/>
              <a:pathLst>
                <a:path w="17779" h="518160">
                  <a:moveTo>
                    <a:pt x="11818" y="518021"/>
                  </a:moveTo>
                  <a:lnTo>
                    <a:pt x="11818" y="518021"/>
                  </a:lnTo>
                  <a:lnTo>
                    <a:pt x="501" y="9098"/>
                  </a:lnTo>
                </a:path>
                <a:path w="17779" h="518160">
                  <a:moveTo>
                    <a:pt x="0" y="4298"/>
                  </a:moveTo>
                  <a:lnTo>
                    <a:pt x="0" y="4298"/>
                  </a:lnTo>
                  <a:lnTo>
                    <a:pt x="11245" y="502404"/>
                  </a:lnTo>
                </a:path>
                <a:path w="17779" h="518160">
                  <a:moveTo>
                    <a:pt x="12892" y="513723"/>
                  </a:moveTo>
                  <a:lnTo>
                    <a:pt x="12892" y="513723"/>
                  </a:lnTo>
                  <a:lnTo>
                    <a:pt x="3724" y="31664"/>
                  </a:lnTo>
                </a:path>
                <a:path w="17779" h="518160">
                  <a:moveTo>
                    <a:pt x="5873" y="0"/>
                  </a:moveTo>
                  <a:lnTo>
                    <a:pt x="5873" y="0"/>
                  </a:lnTo>
                  <a:lnTo>
                    <a:pt x="17691" y="478763"/>
                  </a:lnTo>
                </a:path>
              </a:pathLst>
            </a:custGeom>
            <a:ln w="35464">
              <a:solidFill>
                <a:srgbClr val="F3583A"/>
              </a:solidFill>
            </a:ln>
          </p:spPr>
          <p:txBody>
            <a:bodyPr wrap="square" lIns="0" tIns="0" rIns="0" bIns="0" rtlCol="0"/>
            <a:lstStyle/>
            <a:p>
              <a:endParaRPr/>
            </a:p>
          </p:txBody>
        </p:sp>
        <p:pic>
          <p:nvPicPr>
            <p:cNvPr id="60" name="object 60"/>
            <p:cNvPicPr/>
            <p:nvPr/>
          </p:nvPicPr>
          <p:blipFill>
            <a:blip r:embed="rId30" cstate="print"/>
            <a:stretch>
              <a:fillRect/>
            </a:stretch>
          </p:blipFill>
          <p:spPr>
            <a:xfrm>
              <a:off x="4265945" y="4046456"/>
              <a:ext cx="188600" cy="137551"/>
            </a:xfrm>
            <a:prstGeom prst="rect">
              <a:avLst/>
            </a:prstGeom>
          </p:spPr>
        </p:pic>
      </p:grpSp>
      <p:grpSp>
        <p:nvGrpSpPr>
          <p:cNvPr id="61" name="object 61"/>
          <p:cNvGrpSpPr/>
          <p:nvPr/>
        </p:nvGrpSpPr>
        <p:grpSpPr>
          <a:xfrm>
            <a:off x="3239754" y="4236661"/>
            <a:ext cx="1532890" cy="790575"/>
            <a:chOff x="3239754" y="4236661"/>
            <a:chExt cx="1532890" cy="790575"/>
          </a:xfrm>
        </p:grpSpPr>
        <p:sp>
          <p:nvSpPr>
            <p:cNvPr id="62" name="object 62"/>
            <p:cNvSpPr/>
            <p:nvPr/>
          </p:nvSpPr>
          <p:spPr>
            <a:xfrm>
              <a:off x="3257488" y="4254392"/>
              <a:ext cx="1497965" cy="755015"/>
            </a:xfrm>
            <a:custGeom>
              <a:avLst/>
              <a:gdLst/>
              <a:ahLst/>
              <a:cxnLst/>
              <a:rect l="l" t="t" r="r" b="b"/>
              <a:pathLst>
                <a:path w="1497964" h="755014">
                  <a:moveTo>
                    <a:pt x="0" y="40834"/>
                  </a:moveTo>
                  <a:lnTo>
                    <a:pt x="0" y="40834"/>
                  </a:lnTo>
                  <a:lnTo>
                    <a:pt x="1497417" y="40332"/>
                  </a:lnTo>
                </a:path>
                <a:path w="1497964" h="755014">
                  <a:moveTo>
                    <a:pt x="1469984" y="4298"/>
                  </a:moveTo>
                  <a:lnTo>
                    <a:pt x="1469984" y="4298"/>
                  </a:lnTo>
                  <a:lnTo>
                    <a:pt x="1450144" y="755003"/>
                  </a:lnTo>
                </a:path>
                <a:path w="1497964" h="755014">
                  <a:moveTo>
                    <a:pt x="1472706" y="729213"/>
                  </a:moveTo>
                  <a:lnTo>
                    <a:pt x="1472706" y="729213"/>
                  </a:lnTo>
                  <a:lnTo>
                    <a:pt x="5944" y="729786"/>
                  </a:lnTo>
                </a:path>
                <a:path w="1497964" h="755014">
                  <a:moveTo>
                    <a:pt x="17190" y="745905"/>
                  </a:moveTo>
                  <a:lnTo>
                    <a:pt x="17190" y="745905"/>
                  </a:lnTo>
                  <a:lnTo>
                    <a:pt x="16115" y="20417"/>
                  </a:lnTo>
                </a:path>
                <a:path w="1497964" h="755014">
                  <a:moveTo>
                    <a:pt x="4297" y="34386"/>
                  </a:moveTo>
                  <a:lnTo>
                    <a:pt x="4297" y="34386"/>
                  </a:lnTo>
                  <a:lnTo>
                    <a:pt x="1473780" y="33885"/>
                  </a:lnTo>
                </a:path>
                <a:path w="1497964" h="755014">
                  <a:moveTo>
                    <a:pt x="1476431" y="0"/>
                  </a:moveTo>
                  <a:lnTo>
                    <a:pt x="1476431" y="0"/>
                  </a:lnTo>
                  <a:lnTo>
                    <a:pt x="1456017" y="724915"/>
                  </a:lnTo>
                </a:path>
                <a:path w="1497964" h="755014">
                  <a:moveTo>
                    <a:pt x="1477004" y="728712"/>
                  </a:moveTo>
                  <a:lnTo>
                    <a:pt x="1477004" y="728712"/>
                  </a:lnTo>
                  <a:lnTo>
                    <a:pt x="22060" y="728712"/>
                  </a:lnTo>
                </a:path>
                <a:path w="1497964" h="755014">
                  <a:moveTo>
                    <a:pt x="20986" y="741607"/>
                  </a:moveTo>
                  <a:lnTo>
                    <a:pt x="20986" y="741607"/>
                  </a:lnTo>
                  <a:lnTo>
                    <a:pt x="18837" y="36535"/>
                  </a:lnTo>
                </a:path>
              </a:pathLst>
            </a:custGeom>
            <a:ln w="35464">
              <a:solidFill>
                <a:srgbClr val="0DA7A9"/>
              </a:solidFill>
            </a:ln>
          </p:spPr>
          <p:txBody>
            <a:bodyPr wrap="square" lIns="0" tIns="0" rIns="0" bIns="0" rtlCol="0"/>
            <a:lstStyle/>
            <a:p>
              <a:endParaRPr/>
            </a:p>
          </p:txBody>
        </p:sp>
        <p:pic>
          <p:nvPicPr>
            <p:cNvPr id="63" name="object 63"/>
            <p:cNvPicPr/>
            <p:nvPr/>
          </p:nvPicPr>
          <p:blipFill>
            <a:blip r:embed="rId31" cstate="print"/>
            <a:stretch>
              <a:fillRect/>
            </a:stretch>
          </p:blipFill>
          <p:spPr>
            <a:xfrm>
              <a:off x="3795830" y="4552625"/>
              <a:ext cx="198261" cy="169283"/>
            </a:xfrm>
            <a:prstGeom prst="rect">
              <a:avLst/>
            </a:prstGeom>
          </p:spPr>
        </p:pic>
        <p:pic>
          <p:nvPicPr>
            <p:cNvPr id="64" name="object 64"/>
            <p:cNvPicPr/>
            <p:nvPr/>
          </p:nvPicPr>
          <p:blipFill>
            <a:blip r:embed="rId32" cstate="print"/>
            <a:stretch>
              <a:fillRect/>
            </a:stretch>
          </p:blipFill>
          <p:spPr>
            <a:xfrm>
              <a:off x="4016153" y="4620897"/>
              <a:ext cx="172475" cy="98861"/>
            </a:xfrm>
            <a:prstGeom prst="rect">
              <a:avLst/>
            </a:prstGeom>
          </p:spPr>
        </p:pic>
      </p:grpSp>
      <p:grpSp>
        <p:nvGrpSpPr>
          <p:cNvPr id="65" name="object 65"/>
          <p:cNvGrpSpPr/>
          <p:nvPr/>
        </p:nvGrpSpPr>
        <p:grpSpPr>
          <a:xfrm>
            <a:off x="4846759" y="4530593"/>
            <a:ext cx="789305" cy="189230"/>
            <a:chOff x="4846759" y="4530593"/>
            <a:chExt cx="789305" cy="189230"/>
          </a:xfrm>
        </p:grpSpPr>
        <p:sp>
          <p:nvSpPr>
            <p:cNvPr id="66" name="object 66"/>
            <p:cNvSpPr/>
            <p:nvPr/>
          </p:nvSpPr>
          <p:spPr>
            <a:xfrm>
              <a:off x="4864493" y="4596181"/>
              <a:ext cx="748665" cy="38100"/>
            </a:xfrm>
            <a:custGeom>
              <a:avLst/>
              <a:gdLst/>
              <a:ahLst/>
              <a:cxnLst/>
              <a:rect l="l" t="t" r="r" b="b"/>
              <a:pathLst>
                <a:path w="748664" h="38100">
                  <a:moveTo>
                    <a:pt x="744124" y="37610"/>
                  </a:moveTo>
                  <a:lnTo>
                    <a:pt x="744124" y="37610"/>
                  </a:lnTo>
                  <a:lnTo>
                    <a:pt x="0" y="8023"/>
                  </a:lnTo>
                </a:path>
                <a:path w="748664" h="38100">
                  <a:moveTo>
                    <a:pt x="10242" y="8596"/>
                  </a:moveTo>
                  <a:lnTo>
                    <a:pt x="10242" y="8596"/>
                  </a:lnTo>
                  <a:lnTo>
                    <a:pt x="729083" y="37037"/>
                  </a:lnTo>
                </a:path>
                <a:path w="748664" h="38100">
                  <a:moveTo>
                    <a:pt x="748422" y="34888"/>
                  </a:moveTo>
                  <a:lnTo>
                    <a:pt x="748422" y="34888"/>
                  </a:lnTo>
                  <a:lnTo>
                    <a:pt x="33879" y="8596"/>
                  </a:lnTo>
                </a:path>
                <a:path w="748664" h="38100">
                  <a:moveTo>
                    <a:pt x="15041" y="0"/>
                  </a:moveTo>
                  <a:lnTo>
                    <a:pt x="15041" y="0"/>
                  </a:lnTo>
                  <a:lnTo>
                    <a:pt x="718339" y="30589"/>
                  </a:lnTo>
                </a:path>
              </a:pathLst>
            </a:custGeom>
            <a:ln w="35464">
              <a:solidFill>
                <a:srgbClr val="0FB8BA"/>
              </a:solidFill>
            </a:ln>
          </p:spPr>
          <p:txBody>
            <a:bodyPr wrap="square" lIns="0" tIns="0" rIns="0" bIns="0" rtlCol="0"/>
            <a:lstStyle/>
            <a:p>
              <a:endParaRPr/>
            </a:p>
          </p:txBody>
        </p:sp>
        <p:pic>
          <p:nvPicPr>
            <p:cNvPr id="67" name="object 67"/>
            <p:cNvPicPr/>
            <p:nvPr/>
          </p:nvPicPr>
          <p:blipFill>
            <a:blip r:embed="rId33" cstate="print"/>
            <a:stretch>
              <a:fillRect/>
            </a:stretch>
          </p:blipFill>
          <p:spPr>
            <a:xfrm>
              <a:off x="5496912" y="4530593"/>
              <a:ext cx="139108" cy="189205"/>
            </a:xfrm>
            <a:prstGeom prst="rect">
              <a:avLst/>
            </a:prstGeom>
          </p:spPr>
        </p:pic>
      </p:grpSp>
      <p:grpSp>
        <p:nvGrpSpPr>
          <p:cNvPr id="68" name="object 68"/>
          <p:cNvGrpSpPr/>
          <p:nvPr/>
        </p:nvGrpSpPr>
        <p:grpSpPr>
          <a:xfrm>
            <a:off x="5800967" y="4192603"/>
            <a:ext cx="1586230" cy="824865"/>
            <a:chOff x="5800967" y="4192603"/>
            <a:chExt cx="1586230" cy="824865"/>
          </a:xfrm>
        </p:grpSpPr>
        <p:sp>
          <p:nvSpPr>
            <p:cNvPr id="69" name="object 69"/>
            <p:cNvSpPr/>
            <p:nvPr/>
          </p:nvSpPr>
          <p:spPr>
            <a:xfrm>
              <a:off x="5818698" y="4210334"/>
              <a:ext cx="1550670" cy="789305"/>
            </a:xfrm>
            <a:custGeom>
              <a:avLst/>
              <a:gdLst/>
              <a:ahLst/>
              <a:cxnLst/>
              <a:rect l="l" t="t" r="r" b="b"/>
              <a:pathLst>
                <a:path w="1550670" h="789304">
                  <a:moveTo>
                    <a:pt x="1363619" y="788888"/>
                  </a:moveTo>
                  <a:lnTo>
                    <a:pt x="156360" y="769546"/>
                  </a:lnTo>
                  <a:lnTo>
                    <a:pt x="120981" y="763198"/>
                  </a:lnTo>
                  <a:lnTo>
                    <a:pt x="86256" y="743379"/>
                  </a:lnTo>
                  <a:lnTo>
                    <a:pt x="54543" y="712906"/>
                  </a:lnTo>
                  <a:lnTo>
                    <a:pt x="28202" y="674595"/>
                  </a:lnTo>
                  <a:lnTo>
                    <a:pt x="9592" y="631261"/>
                  </a:lnTo>
                  <a:lnTo>
                    <a:pt x="1074" y="585720"/>
                  </a:lnTo>
                </a:path>
                <a:path w="1550670" h="789304">
                  <a:moveTo>
                    <a:pt x="1074" y="614734"/>
                  </a:moveTo>
                  <a:lnTo>
                    <a:pt x="0" y="165486"/>
                  </a:lnTo>
                  <a:lnTo>
                    <a:pt x="13753" y="124723"/>
                  </a:lnTo>
                  <a:lnTo>
                    <a:pt x="36062" y="88166"/>
                  </a:lnTo>
                  <a:lnTo>
                    <a:pt x="65896" y="57069"/>
                  </a:lnTo>
                  <a:lnTo>
                    <a:pt x="102223" y="32688"/>
                  </a:lnTo>
                  <a:lnTo>
                    <a:pt x="144015" y="16279"/>
                  </a:lnTo>
                  <a:lnTo>
                    <a:pt x="190239" y="9098"/>
                  </a:lnTo>
                </a:path>
                <a:path w="1550670" h="789304">
                  <a:moveTo>
                    <a:pt x="167103" y="8596"/>
                  </a:moveTo>
                  <a:lnTo>
                    <a:pt x="1372214" y="35962"/>
                  </a:lnTo>
                  <a:lnTo>
                    <a:pt x="1416585" y="38423"/>
                  </a:lnTo>
                  <a:lnTo>
                    <a:pt x="1458131" y="55621"/>
                  </a:lnTo>
                  <a:lnTo>
                    <a:pt x="1494122" y="84551"/>
                  </a:lnTo>
                  <a:lnTo>
                    <a:pt x="1521828" y="122210"/>
                  </a:lnTo>
                  <a:lnTo>
                    <a:pt x="1538520" y="165592"/>
                  </a:lnTo>
                  <a:lnTo>
                    <a:pt x="1541467" y="211693"/>
                  </a:lnTo>
                </a:path>
                <a:path w="1550670" h="789304">
                  <a:moveTo>
                    <a:pt x="1541968" y="202022"/>
                  </a:moveTo>
                  <a:lnTo>
                    <a:pt x="1515682" y="663663"/>
                  </a:lnTo>
                  <a:lnTo>
                    <a:pt x="1518294" y="697381"/>
                  </a:lnTo>
                  <a:lnTo>
                    <a:pt x="1499192" y="729953"/>
                  </a:lnTo>
                  <a:lnTo>
                    <a:pt x="1462445" y="758189"/>
                  </a:lnTo>
                  <a:lnTo>
                    <a:pt x="1412125" y="778898"/>
                  </a:lnTo>
                  <a:lnTo>
                    <a:pt x="1352302" y="788888"/>
                  </a:lnTo>
                </a:path>
                <a:path w="1550670" h="789304">
                  <a:moveTo>
                    <a:pt x="1368490" y="785092"/>
                  </a:moveTo>
                  <a:lnTo>
                    <a:pt x="191313" y="768973"/>
                  </a:lnTo>
                  <a:lnTo>
                    <a:pt x="145007" y="759244"/>
                  </a:lnTo>
                  <a:lnTo>
                    <a:pt x="102905" y="737160"/>
                  </a:lnTo>
                  <a:lnTo>
                    <a:pt x="66692" y="705313"/>
                  </a:lnTo>
                  <a:lnTo>
                    <a:pt x="38054" y="666295"/>
                  </a:lnTo>
                  <a:lnTo>
                    <a:pt x="18676" y="622701"/>
                  </a:lnTo>
                  <a:lnTo>
                    <a:pt x="10242" y="577123"/>
                  </a:lnTo>
                </a:path>
                <a:path w="1550670" h="789304">
                  <a:moveTo>
                    <a:pt x="3223" y="609934"/>
                  </a:moveTo>
                  <a:lnTo>
                    <a:pt x="3796" y="185401"/>
                  </a:lnTo>
                  <a:lnTo>
                    <a:pt x="19772" y="132450"/>
                  </a:lnTo>
                  <a:lnTo>
                    <a:pt x="43508" y="87776"/>
                  </a:lnTo>
                  <a:lnTo>
                    <a:pt x="74168" y="51786"/>
                  </a:lnTo>
                  <a:lnTo>
                    <a:pt x="110917" y="24887"/>
                  </a:lnTo>
                  <a:lnTo>
                    <a:pt x="152917" y="7489"/>
                  </a:lnTo>
                  <a:lnTo>
                    <a:pt x="199335" y="0"/>
                  </a:lnTo>
                </a:path>
                <a:path w="1550670" h="789304">
                  <a:moveTo>
                    <a:pt x="171401" y="2650"/>
                  </a:moveTo>
                  <a:lnTo>
                    <a:pt x="1361470" y="27939"/>
                  </a:lnTo>
                  <a:lnTo>
                    <a:pt x="1406958" y="28675"/>
                  </a:lnTo>
                  <a:lnTo>
                    <a:pt x="1448575" y="40671"/>
                  </a:lnTo>
                  <a:lnTo>
                    <a:pt x="1484947" y="62028"/>
                  </a:lnTo>
                  <a:lnTo>
                    <a:pt x="1514705" y="90847"/>
                  </a:lnTo>
                  <a:lnTo>
                    <a:pt x="1536474" y="125231"/>
                  </a:lnTo>
                  <a:lnTo>
                    <a:pt x="1548885" y="163280"/>
                  </a:lnTo>
                  <a:lnTo>
                    <a:pt x="1550564" y="203096"/>
                  </a:lnTo>
                </a:path>
                <a:path w="1550670" h="789304">
                  <a:moveTo>
                    <a:pt x="1548988" y="197723"/>
                  </a:moveTo>
                  <a:lnTo>
                    <a:pt x="1523202" y="624978"/>
                  </a:lnTo>
                  <a:lnTo>
                    <a:pt x="1527485" y="665544"/>
                  </a:lnTo>
                  <a:lnTo>
                    <a:pt x="1516111" y="701632"/>
                  </a:lnTo>
                  <a:lnTo>
                    <a:pt x="1491427" y="732168"/>
                  </a:lnTo>
                  <a:lnTo>
                    <a:pt x="1455778" y="756078"/>
                  </a:lnTo>
                  <a:lnTo>
                    <a:pt x="1411510" y="772286"/>
                  </a:lnTo>
                  <a:lnTo>
                    <a:pt x="1360969" y="779719"/>
                  </a:lnTo>
                </a:path>
              </a:pathLst>
            </a:custGeom>
            <a:ln w="35464">
              <a:solidFill>
                <a:srgbClr val="929292"/>
              </a:solidFill>
            </a:ln>
          </p:spPr>
          <p:txBody>
            <a:bodyPr wrap="square" lIns="0" tIns="0" rIns="0" bIns="0" rtlCol="0"/>
            <a:lstStyle/>
            <a:p>
              <a:endParaRPr/>
            </a:p>
          </p:txBody>
        </p:sp>
        <p:pic>
          <p:nvPicPr>
            <p:cNvPr id="70" name="object 70"/>
            <p:cNvPicPr/>
            <p:nvPr/>
          </p:nvPicPr>
          <p:blipFill>
            <a:blip r:embed="rId34" cstate="print"/>
            <a:stretch>
              <a:fillRect/>
            </a:stretch>
          </p:blipFill>
          <p:spPr>
            <a:xfrm>
              <a:off x="6279183" y="4541879"/>
              <a:ext cx="241237" cy="177879"/>
            </a:xfrm>
            <a:prstGeom prst="rect">
              <a:avLst/>
            </a:prstGeom>
          </p:spPr>
        </p:pic>
        <p:pic>
          <p:nvPicPr>
            <p:cNvPr id="71" name="object 71"/>
            <p:cNvPicPr/>
            <p:nvPr/>
          </p:nvPicPr>
          <p:blipFill>
            <a:blip r:embed="rId35" cstate="print"/>
            <a:stretch>
              <a:fillRect/>
            </a:stretch>
          </p:blipFill>
          <p:spPr>
            <a:xfrm>
              <a:off x="6542409" y="4603703"/>
              <a:ext cx="272394" cy="97285"/>
            </a:xfrm>
            <a:prstGeom prst="rect">
              <a:avLst/>
            </a:prstGeom>
          </p:spPr>
        </p:pic>
      </p:grpSp>
      <p:grpSp>
        <p:nvGrpSpPr>
          <p:cNvPr id="72" name="object 72"/>
          <p:cNvGrpSpPr/>
          <p:nvPr/>
        </p:nvGrpSpPr>
        <p:grpSpPr>
          <a:xfrm>
            <a:off x="3821647" y="5108293"/>
            <a:ext cx="188595" cy="556260"/>
            <a:chOff x="3821647" y="5108293"/>
            <a:chExt cx="188595" cy="556260"/>
          </a:xfrm>
        </p:grpSpPr>
        <p:sp>
          <p:nvSpPr>
            <p:cNvPr id="73" name="object 73"/>
            <p:cNvSpPr/>
            <p:nvPr/>
          </p:nvSpPr>
          <p:spPr>
            <a:xfrm>
              <a:off x="3896895" y="5126023"/>
              <a:ext cx="26670" cy="506095"/>
            </a:xfrm>
            <a:custGeom>
              <a:avLst/>
              <a:gdLst/>
              <a:ahLst/>
              <a:cxnLst/>
              <a:rect l="l" t="t" r="r" b="b"/>
              <a:pathLst>
                <a:path w="26670" h="506095">
                  <a:moveTo>
                    <a:pt x="18766" y="505699"/>
                  </a:moveTo>
                  <a:lnTo>
                    <a:pt x="18766" y="505699"/>
                  </a:lnTo>
                  <a:lnTo>
                    <a:pt x="0" y="5946"/>
                  </a:lnTo>
                </a:path>
                <a:path w="26670" h="506095">
                  <a:moveTo>
                    <a:pt x="0" y="4298"/>
                  </a:moveTo>
                  <a:lnTo>
                    <a:pt x="0" y="4298"/>
                  </a:lnTo>
                  <a:lnTo>
                    <a:pt x="18264" y="491730"/>
                  </a:lnTo>
                </a:path>
                <a:path w="26670" h="506095">
                  <a:moveTo>
                    <a:pt x="22562" y="501401"/>
                  </a:moveTo>
                  <a:lnTo>
                    <a:pt x="22562" y="501401"/>
                  </a:lnTo>
                  <a:lnTo>
                    <a:pt x="3724" y="33312"/>
                  </a:lnTo>
                </a:path>
                <a:path w="26670" h="506095">
                  <a:moveTo>
                    <a:pt x="6947" y="0"/>
                  </a:moveTo>
                  <a:lnTo>
                    <a:pt x="6947" y="0"/>
                  </a:lnTo>
                  <a:lnTo>
                    <a:pt x="26286" y="475611"/>
                  </a:lnTo>
                </a:path>
              </a:pathLst>
            </a:custGeom>
            <a:ln w="35464">
              <a:solidFill>
                <a:srgbClr val="F3583A"/>
              </a:solidFill>
            </a:ln>
          </p:spPr>
          <p:txBody>
            <a:bodyPr wrap="square" lIns="0" tIns="0" rIns="0" bIns="0" rtlCol="0"/>
            <a:lstStyle/>
            <a:p>
              <a:endParaRPr/>
            </a:p>
          </p:txBody>
        </p:sp>
        <p:pic>
          <p:nvPicPr>
            <p:cNvPr id="74" name="object 74"/>
            <p:cNvPicPr/>
            <p:nvPr/>
          </p:nvPicPr>
          <p:blipFill>
            <a:blip r:embed="rId36" cstate="print"/>
            <a:stretch>
              <a:fillRect/>
            </a:stretch>
          </p:blipFill>
          <p:spPr>
            <a:xfrm>
              <a:off x="3821647" y="5526375"/>
              <a:ext cx="188600" cy="137551"/>
            </a:xfrm>
            <a:prstGeom prst="rect">
              <a:avLst/>
            </a:prstGeom>
          </p:spPr>
        </p:pic>
      </p:grpSp>
      <p:grpSp>
        <p:nvGrpSpPr>
          <p:cNvPr id="75" name="object 75"/>
          <p:cNvGrpSpPr/>
          <p:nvPr/>
        </p:nvGrpSpPr>
        <p:grpSpPr>
          <a:xfrm>
            <a:off x="3243550" y="5703756"/>
            <a:ext cx="1548765" cy="815340"/>
            <a:chOff x="3243550" y="5703756"/>
            <a:chExt cx="1548765" cy="815340"/>
          </a:xfrm>
        </p:grpSpPr>
        <p:sp>
          <p:nvSpPr>
            <p:cNvPr id="76" name="object 76"/>
            <p:cNvSpPr/>
            <p:nvPr/>
          </p:nvSpPr>
          <p:spPr>
            <a:xfrm>
              <a:off x="3261284" y="5721487"/>
              <a:ext cx="1513205" cy="779780"/>
            </a:xfrm>
            <a:custGeom>
              <a:avLst/>
              <a:gdLst/>
              <a:ahLst/>
              <a:cxnLst/>
              <a:rect l="l" t="t" r="r" b="b"/>
              <a:pathLst>
                <a:path w="1513204" h="779779">
                  <a:moveTo>
                    <a:pt x="0" y="27939"/>
                  </a:moveTo>
                  <a:lnTo>
                    <a:pt x="0" y="27939"/>
                  </a:lnTo>
                  <a:lnTo>
                    <a:pt x="1512960" y="32237"/>
                  </a:lnTo>
                </a:path>
                <a:path w="1513204" h="779779">
                  <a:moveTo>
                    <a:pt x="1480155" y="4298"/>
                  </a:moveTo>
                  <a:lnTo>
                    <a:pt x="1480155" y="4298"/>
                  </a:lnTo>
                  <a:lnTo>
                    <a:pt x="1470486" y="761444"/>
                  </a:lnTo>
                </a:path>
                <a:path w="1513204" h="779779">
                  <a:moveTo>
                    <a:pt x="1497918" y="727050"/>
                  </a:moveTo>
                  <a:lnTo>
                    <a:pt x="1497918" y="727050"/>
                  </a:lnTo>
                  <a:lnTo>
                    <a:pt x="20413" y="744247"/>
                  </a:lnTo>
                </a:path>
                <a:path w="1513204" h="779779">
                  <a:moveTo>
                    <a:pt x="49923" y="779714"/>
                  </a:moveTo>
                  <a:lnTo>
                    <a:pt x="49923" y="779714"/>
                  </a:lnTo>
                  <a:lnTo>
                    <a:pt x="33306" y="16620"/>
                  </a:lnTo>
                </a:path>
                <a:path w="1513204" h="779779">
                  <a:moveTo>
                    <a:pt x="4297" y="19844"/>
                  </a:moveTo>
                  <a:lnTo>
                    <a:pt x="4297" y="19844"/>
                  </a:lnTo>
                  <a:lnTo>
                    <a:pt x="1484453" y="26291"/>
                  </a:lnTo>
                </a:path>
                <a:path w="1513204" h="779779">
                  <a:moveTo>
                    <a:pt x="1488249" y="0"/>
                  </a:moveTo>
                  <a:lnTo>
                    <a:pt x="1488249" y="0"/>
                  </a:lnTo>
                  <a:lnTo>
                    <a:pt x="1475858" y="722751"/>
                  </a:lnTo>
                </a:path>
                <a:path w="1513204" h="779779">
                  <a:moveTo>
                    <a:pt x="1502717" y="725438"/>
                  </a:moveTo>
                  <a:lnTo>
                    <a:pt x="1502717" y="725438"/>
                  </a:lnTo>
                  <a:lnTo>
                    <a:pt x="53719" y="742635"/>
                  </a:lnTo>
                </a:path>
                <a:path w="1513204" h="779779">
                  <a:moveTo>
                    <a:pt x="52645" y="774878"/>
                  </a:moveTo>
                  <a:lnTo>
                    <a:pt x="52645" y="774878"/>
                  </a:lnTo>
                  <a:lnTo>
                    <a:pt x="33807" y="23640"/>
                  </a:lnTo>
                </a:path>
              </a:pathLst>
            </a:custGeom>
            <a:ln w="35464">
              <a:solidFill>
                <a:srgbClr val="0DA7A9"/>
              </a:solidFill>
            </a:ln>
          </p:spPr>
          <p:txBody>
            <a:bodyPr wrap="square" lIns="0" tIns="0" rIns="0" bIns="0" rtlCol="0"/>
            <a:lstStyle/>
            <a:p>
              <a:endParaRPr/>
            </a:p>
          </p:txBody>
        </p:sp>
        <p:pic>
          <p:nvPicPr>
            <p:cNvPr id="77" name="object 77"/>
            <p:cNvPicPr/>
            <p:nvPr/>
          </p:nvPicPr>
          <p:blipFill>
            <a:blip r:embed="rId37" cstate="print"/>
            <a:stretch>
              <a:fillRect/>
            </a:stretch>
          </p:blipFill>
          <p:spPr>
            <a:xfrm>
              <a:off x="3819467" y="6014333"/>
              <a:ext cx="74706" cy="157448"/>
            </a:xfrm>
            <a:prstGeom prst="rect">
              <a:avLst/>
            </a:prstGeom>
          </p:spPr>
        </p:pic>
        <p:sp>
          <p:nvSpPr>
            <p:cNvPr id="78" name="object 78"/>
            <p:cNvSpPr/>
            <p:nvPr/>
          </p:nvSpPr>
          <p:spPr>
            <a:xfrm>
              <a:off x="3914085" y="6079890"/>
              <a:ext cx="62230" cy="89535"/>
            </a:xfrm>
            <a:custGeom>
              <a:avLst/>
              <a:gdLst/>
              <a:ahLst/>
              <a:cxnLst/>
              <a:rect l="l" t="t" r="r" b="b"/>
              <a:pathLst>
                <a:path w="62229" h="89535">
                  <a:moveTo>
                    <a:pt x="52645" y="0"/>
                  </a:moveTo>
                  <a:lnTo>
                    <a:pt x="39179" y="0"/>
                  </a:lnTo>
                  <a:lnTo>
                    <a:pt x="33807" y="1074"/>
                  </a:lnTo>
                  <a:lnTo>
                    <a:pt x="4502" y="34310"/>
                  </a:lnTo>
                  <a:lnTo>
                    <a:pt x="0" y="58041"/>
                  </a:lnTo>
                  <a:lnTo>
                    <a:pt x="0" y="67175"/>
                  </a:lnTo>
                  <a:lnTo>
                    <a:pt x="2650" y="74160"/>
                  </a:lnTo>
                  <a:lnTo>
                    <a:pt x="8022" y="80608"/>
                  </a:lnTo>
                  <a:lnTo>
                    <a:pt x="13394" y="85981"/>
                  </a:lnTo>
                  <a:lnTo>
                    <a:pt x="20413" y="89204"/>
                  </a:lnTo>
                  <a:lnTo>
                    <a:pt x="29008" y="89204"/>
                  </a:lnTo>
                  <a:lnTo>
                    <a:pt x="61741" y="70399"/>
                  </a:lnTo>
                  <a:lnTo>
                    <a:pt x="61741" y="67175"/>
                  </a:lnTo>
                  <a:lnTo>
                    <a:pt x="61741" y="65026"/>
                  </a:lnTo>
                  <a:lnTo>
                    <a:pt x="61240" y="63952"/>
                  </a:lnTo>
                  <a:lnTo>
                    <a:pt x="59593" y="61802"/>
                  </a:lnTo>
                  <a:lnTo>
                    <a:pt x="58518" y="60191"/>
                  </a:lnTo>
                  <a:lnTo>
                    <a:pt x="56942" y="59653"/>
                  </a:lnTo>
                  <a:lnTo>
                    <a:pt x="53719" y="59653"/>
                  </a:lnTo>
                  <a:lnTo>
                    <a:pt x="51570" y="60728"/>
                  </a:lnTo>
                  <a:lnTo>
                    <a:pt x="48849" y="63952"/>
                  </a:lnTo>
                  <a:lnTo>
                    <a:pt x="45625" y="67175"/>
                  </a:lnTo>
                  <a:lnTo>
                    <a:pt x="42975" y="69325"/>
                  </a:lnTo>
                  <a:lnTo>
                    <a:pt x="41901" y="70936"/>
                  </a:lnTo>
                  <a:lnTo>
                    <a:pt x="38105" y="73623"/>
                  </a:lnTo>
                  <a:lnTo>
                    <a:pt x="33306" y="75235"/>
                  </a:lnTo>
                  <a:lnTo>
                    <a:pt x="22562" y="75235"/>
                  </a:lnTo>
                  <a:lnTo>
                    <a:pt x="18766" y="73623"/>
                  </a:lnTo>
                  <a:lnTo>
                    <a:pt x="16617" y="69862"/>
                  </a:lnTo>
                  <a:lnTo>
                    <a:pt x="13967" y="66101"/>
                  </a:lnTo>
                  <a:lnTo>
                    <a:pt x="12892" y="61802"/>
                  </a:lnTo>
                  <a:lnTo>
                    <a:pt x="12892" y="55892"/>
                  </a:lnTo>
                  <a:lnTo>
                    <a:pt x="14213" y="44303"/>
                  </a:lnTo>
                  <a:lnTo>
                    <a:pt x="18246" y="33723"/>
                  </a:lnTo>
                  <a:lnTo>
                    <a:pt x="25100" y="24151"/>
                  </a:lnTo>
                  <a:lnTo>
                    <a:pt x="34881" y="15588"/>
                  </a:lnTo>
                  <a:lnTo>
                    <a:pt x="37603" y="17737"/>
                  </a:lnTo>
                  <a:lnTo>
                    <a:pt x="41328" y="18275"/>
                  </a:lnTo>
                  <a:lnTo>
                    <a:pt x="51570" y="18275"/>
                  </a:lnTo>
                  <a:lnTo>
                    <a:pt x="54794" y="15588"/>
                  </a:lnTo>
                  <a:lnTo>
                    <a:pt x="56942" y="9671"/>
                  </a:lnTo>
                  <a:lnTo>
                    <a:pt x="56369" y="3223"/>
                  </a:lnTo>
                  <a:lnTo>
                    <a:pt x="52645" y="0"/>
                  </a:lnTo>
                  <a:close/>
                </a:path>
              </a:pathLst>
            </a:custGeom>
            <a:solidFill>
              <a:srgbClr val="EC412D"/>
            </a:solidFill>
          </p:spPr>
          <p:txBody>
            <a:bodyPr wrap="square" lIns="0" tIns="0" rIns="0" bIns="0" rtlCol="0"/>
            <a:lstStyle/>
            <a:p>
              <a:endParaRPr/>
            </a:p>
          </p:txBody>
        </p:sp>
        <p:pic>
          <p:nvPicPr>
            <p:cNvPr id="79" name="object 79"/>
            <p:cNvPicPr/>
            <p:nvPr/>
          </p:nvPicPr>
          <p:blipFill>
            <a:blip r:embed="rId38" cstate="print"/>
            <a:stretch>
              <a:fillRect/>
            </a:stretch>
          </p:blipFill>
          <p:spPr>
            <a:xfrm>
              <a:off x="3995739" y="6082576"/>
              <a:ext cx="73631" cy="91898"/>
            </a:xfrm>
            <a:prstGeom prst="rect">
              <a:avLst/>
            </a:prstGeom>
          </p:spPr>
        </p:pic>
        <p:pic>
          <p:nvPicPr>
            <p:cNvPr id="80" name="object 80"/>
            <p:cNvPicPr/>
            <p:nvPr/>
          </p:nvPicPr>
          <p:blipFill>
            <a:blip r:embed="rId39" cstate="print"/>
            <a:stretch>
              <a:fillRect/>
            </a:stretch>
          </p:blipFill>
          <p:spPr>
            <a:xfrm>
              <a:off x="4097807" y="6005729"/>
              <a:ext cx="120332" cy="168745"/>
            </a:xfrm>
            <a:prstGeom prst="rect">
              <a:avLst/>
            </a:prstGeom>
          </p:spPr>
        </p:pic>
      </p:grpSp>
      <p:grpSp>
        <p:nvGrpSpPr>
          <p:cNvPr id="81" name="object 81"/>
          <p:cNvGrpSpPr/>
          <p:nvPr/>
        </p:nvGrpSpPr>
        <p:grpSpPr>
          <a:xfrm>
            <a:off x="4892958" y="5985309"/>
            <a:ext cx="765175" cy="189230"/>
            <a:chOff x="4892958" y="5985309"/>
            <a:chExt cx="765175" cy="189230"/>
          </a:xfrm>
        </p:grpSpPr>
        <p:sp>
          <p:nvSpPr>
            <p:cNvPr id="82" name="object 82"/>
            <p:cNvSpPr/>
            <p:nvPr/>
          </p:nvSpPr>
          <p:spPr>
            <a:xfrm>
              <a:off x="4910692" y="6058936"/>
              <a:ext cx="724535" cy="29845"/>
            </a:xfrm>
            <a:custGeom>
              <a:avLst/>
              <a:gdLst/>
              <a:ahLst/>
              <a:cxnLst/>
              <a:rect l="l" t="t" r="r" b="b"/>
              <a:pathLst>
                <a:path w="724535" h="29845">
                  <a:moveTo>
                    <a:pt x="710317" y="29013"/>
                  </a:moveTo>
                  <a:lnTo>
                    <a:pt x="710317" y="29013"/>
                  </a:lnTo>
                  <a:lnTo>
                    <a:pt x="0" y="4835"/>
                  </a:lnTo>
                </a:path>
                <a:path w="724535" h="29845">
                  <a:moveTo>
                    <a:pt x="12892" y="5372"/>
                  </a:moveTo>
                  <a:lnTo>
                    <a:pt x="12892" y="5372"/>
                  </a:lnTo>
                  <a:lnTo>
                    <a:pt x="724284" y="29551"/>
                  </a:lnTo>
                </a:path>
                <a:path w="724535" h="29845">
                  <a:moveTo>
                    <a:pt x="714614" y="28476"/>
                  </a:moveTo>
                  <a:lnTo>
                    <a:pt x="714614" y="28476"/>
                  </a:lnTo>
                  <a:lnTo>
                    <a:pt x="38176" y="5372"/>
                  </a:lnTo>
                </a:path>
                <a:path w="724535" h="29845">
                  <a:moveTo>
                    <a:pt x="17763" y="0"/>
                  </a:moveTo>
                  <a:lnTo>
                    <a:pt x="17763" y="0"/>
                  </a:lnTo>
                  <a:lnTo>
                    <a:pt x="693628" y="21491"/>
                  </a:lnTo>
                </a:path>
              </a:pathLst>
            </a:custGeom>
            <a:ln w="35464">
              <a:solidFill>
                <a:srgbClr val="0FB8BA"/>
              </a:solidFill>
            </a:ln>
          </p:spPr>
          <p:txBody>
            <a:bodyPr wrap="square" lIns="0" tIns="0" rIns="0" bIns="0" rtlCol="0"/>
            <a:lstStyle/>
            <a:p>
              <a:endParaRPr/>
            </a:p>
          </p:txBody>
        </p:sp>
        <p:pic>
          <p:nvPicPr>
            <p:cNvPr id="83" name="object 83"/>
            <p:cNvPicPr/>
            <p:nvPr/>
          </p:nvPicPr>
          <p:blipFill>
            <a:blip r:embed="rId40" cstate="print"/>
            <a:stretch>
              <a:fillRect/>
            </a:stretch>
          </p:blipFill>
          <p:spPr>
            <a:xfrm>
              <a:off x="5518399" y="5985309"/>
              <a:ext cx="139108" cy="188624"/>
            </a:xfrm>
            <a:prstGeom prst="rect">
              <a:avLst/>
            </a:prstGeom>
          </p:spPr>
        </p:pic>
      </p:grpSp>
      <p:grpSp>
        <p:nvGrpSpPr>
          <p:cNvPr id="84" name="object 84"/>
          <p:cNvGrpSpPr/>
          <p:nvPr/>
        </p:nvGrpSpPr>
        <p:grpSpPr>
          <a:xfrm>
            <a:off x="5823027" y="5647305"/>
            <a:ext cx="1585595" cy="824865"/>
            <a:chOff x="5823027" y="5647305"/>
            <a:chExt cx="1585595" cy="824865"/>
          </a:xfrm>
        </p:grpSpPr>
        <p:sp>
          <p:nvSpPr>
            <p:cNvPr id="85" name="object 85"/>
            <p:cNvSpPr/>
            <p:nvPr/>
          </p:nvSpPr>
          <p:spPr>
            <a:xfrm>
              <a:off x="5840758" y="5665036"/>
              <a:ext cx="1550035" cy="789305"/>
            </a:xfrm>
            <a:custGeom>
              <a:avLst/>
              <a:gdLst/>
              <a:ahLst/>
              <a:cxnLst/>
              <a:rect l="l" t="t" r="r" b="b"/>
              <a:pathLst>
                <a:path w="1550034" h="789304">
                  <a:moveTo>
                    <a:pt x="1380810" y="788876"/>
                  </a:moveTo>
                  <a:lnTo>
                    <a:pt x="143968" y="774367"/>
                  </a:lnTo>
                  <a:lnTo>
                    <a:pt x="107182" y="757692"/>
                  </a:lnTo>
                  <a:lnTo>
                    <a:pt x="68868" y="728790"/>
                  </a:lnTo>
                  <a:lnTo>
                    <a:pt x="34602" y="689362"/>
                  </a:lnTo>
                  <a:lnTo>
                    <a:pt x="9955" y="641112"/>
                  </a:lnTo>
                  <a:lnTo>
                    <a:pt x="501" y="585742"/>
                  </a:lnTo>
                </a:path>
                <a:path w="1550034" h="789304">
                  <a:moveTo>
                    <a:pt x="0" y="598107"/>
                  </a:moveTo>
                  <a:lnTo>
                    <a:pt x="12319" y="156910"/>
                  </a:lnTo>
                  <a:lnTo>
                    <a:pt x="17856" y="118880"/>
                  </a:lnTo>
                  <a:lnTo>
                    <a:pt x="35027" y="82425"/>
                  </a:lnTo>
                  <a:lnTo>
                    <a:pt x="62314" y="50382"/>
                  </a:lnTo>
                  <a:lnTo>
                    <a:pt x="98196" y="25589"/>
                  </a:lnTo>
                  <a:lnTo>
                    <a:pt x="141154" y="10881"/>
                  </a:lnTo>
                  <a:lnTo>
                    <a:pt x="189666" y="9098"/>
                  </a:lnTo>
                </a:path>
                <a:path w="1550034" h="789304">
                  <a:moveTo>
                    <a:pt x="178922" y="8596"/>
                  </a:moveTo>
                  <a:lnTo>
                    <a:pt x="1393129" y="20918"/>
                  </a:lnTo>
                  <a:lnTo>
                    <a:pt x="1425861" y="29990"/>
                  </a:lnTo>
                  <a:lnTo>
                    <a:pt x="1458895" y="51658"/>
                  </a:lnTo>
                  <a:lnTo>
                    <a:pt x="1489574" y="83292"/>
                  </a:lnTo>
                  <a:lnTo>
                    <a:pt x="1515239" y="122267"/>
                  </a:lnTo>
                  <a:lnTo>
                    <a:pt x="1533231" y="165952"/>
                  </a:lnTo>
                  <a:lnTo>
                    <a:pt x="1540894" y="211721"/>
                  </a:lnTo>
                </a:path>
                <a:path w="1550034" h="789304">
                  <a:moveTo>
                    <a:pt x="1541968" y="186469"/>
                  </a:moveTo>
                  <a:lnTo>
                    <a:pt x="1523704" y="649157"/>
                  </a:lnTo>
                  <a:lnTo>
                    <a:pt x="1518753" y="687877"/>
                  </a:lnTo>
                  <a:lnTo>
                    <a:pt x="1493879" y="724844"/>
                  </a:lnTo>
                  <a:lnTo>
                    <a:pt x="1454289" y="756369"/>
                  </a:lnTo>
                  <a:lnTo>
                    <a:pt x="1405194" y="778764"/>
                  </a:lnTo>
                  <a:lnTo>
                    <a:pt x="1351801" y="788338"/>
                  </a:lnTo>
                </a:path>
                <a:path w="1550034" h="789304">
                  <a:moveTo>
                    <a:pt x="1385608" y="787264"/>
                  </a:moveTo>
                  <a:lnTo>
                    <a:pt x="183721" y="773830"/>
                  </a:lnTo>
                  <a:lnTo>
                    <a:pt x="140198" y="757242"/>
                  </a:lnTo>
                  <a:lnTo>
                    <a:pt x="99313" y="733205"/>
                  </a:lnTo>
                  <a:lnTo>
                    <a:pt x="63442" y="702422"/>
                  </a:lnTo>
                  <a:lnTo>
                    <a:pt x="34961" y="665593"/>
                  </a:lnTo>
                  <a:lnTo>
                    <a:pt x="16245" y="623421"/>
                  </a:lnTo>
                  <a:lnTo>
                    <a:pt x="9669" y="576608"/>
                  </a:lnTo>
                </a:path>
                <a:path w="1550034" h="789304">
                  <a:moveTo>
                    <a:pt x="3223" y="593808"/>
                  </a:moveTo>
                  <a:lnTo>
                    <a:pt x="11245" y="182170"/>
                  </a:lnTo>
                  <a:lnTo>
                    <a:pt x="20857" y="129635"/>
                  </a:lnTo>
                  <a:lnTo>
                    <a:pt x="40776" y="83459"/>
                  </a:lnTo>
                  <a:lnTo>
                    <a:pt x="69763" y="45525"/>
                  </a:lnTo>
                  <a:lnTo>
                    <a:pt x="106582" y="17715"/>
                  </a:lnTo>
                  <a:lnTo>
                    <a:pt x="149994" y="1912"/>
                  </a:lnTo>
                  <a:lnTo>
                    <a:pt x="198762" y="0"/>
                  </a:lnTo>
                </a:path>
                <a:path w="1550034" h="789304">
                  <a:moveTo>
                    <a:pt x="183219" y="1074"/>
                  </a:moveTo>
                  <a:lnTo>
                    <a:pt x="1385107" y="14471"/>
                  </a:lnTo>
                  <a:lnTo>
                    <a:pt x="1424877" y="22595"/>
                  </a:lnTo>
                  <a:lnTo>
                    <a:pt x="1462697" y="43550"/>
                  </a:lnTo>
                  <a:lnTo>
                    <a:pt x="1496343" y="74682"/>
                  </a:lnTo>
                  <a:lnTo>
                    <a:pt x="1523590" y="113336"/>
                  </a:lnTo>
                  <a:lnTo>
                    <a:pt x="1542214" y="156856"/>
                  </a:lnTo>
                  <a:lnTo>
                    <a:pt x="1549991" y="202587"/>
                  </a:lnTo>
                </a:path>
                <a:path w="1550034" h="789304">
                  <a:moveTo>
                    <a:pt x="1547340" y="181633"/>
                  </a:moveTo>
                  <a:lnTo>
                    <a:pt x="1529076" y="621210"/>
                  </a:lnTo>
                  <a:lnTo>
                    <a:pt x="1528031" y="661427"/>
                  </a:lnTo>
                  <a:lnTo>
                    <a:pt x="1511957" y="698256"/>
                  </a:lnTo>
                  <a:lnTo>
                    <a:pt x="1484005" y="730099"/>
                  </a:lnTo>
                  <a:lnTo>
                    <a:pt x="1447326" y="755359"/>
                  </a:lnTo>
                  <a:lnTo>
                    <a:pt x="1405073" y="772438"/>
                  </a:lnTo>
                  <a:lnTo>
                    <a:pt x="1360396" y="779740"/>
                  </a:lnTo>
                </a:path>
              </a:pathLst>
            </a:custGeom>
            <a:ln w="35464">
              <a:solidFill>
                <a:srgbClr val="929292"/>
              </a:solidFill>
            </a:ln>
          </p:spPr>
          <p:txBody>
            <a:bodyPr wrap="square" lIns="0" tIns="0" rIns="0" bIns="0" rtlCol="0"/>
            <a:lstStyle/>
            <a:p>
              <a:endParaRPr/>
            </a:p>
          </p:txBody>
        </p:sp>
        <p:pic>
          <p:nvPicPr>
            <p:cNvPr id="86" name="object 86"/>
            <p:cNvPicPr/>
            <p:nvPr/>
          </p:nvPicPr>
          <p:blipFill>
            <a:blip r:embed="rId41" cstate="print"/>
            <a:stretch>
              <a:fillRect/>
            </a:stretch>
          </p:blipFill>
          <p:spPr>
            <a:xfrm>
              <a:off x="6455884" y="6000357"/>
              <a:ext cx="74706" cy="157455"/>
            </a:xfrm>
            <a:prstGeom prst="rect">
              <a:avLst/>
            </a:prstGeom>
          </p:spPr>
        </p:pic>
        <p:pic>
          <p:nvPicPr>
            <p:cNvPr id="87" name="object 87"/>
            <p:cNvPicPr/>
            <p:nvPr/>
          </p:nvPicPr>
          <p:blipFill>
            <a:blip r:embed="rId42" cstate="print"/>
            <a:stretch>
              <a:fillRect/>
            </a:stretch>
          </p:blipFill>
          <p:spPr>
            <a:xfrm>
              <a:off x="6552651" y="5991223"/>
              <a:ext cx="81653" cy="168738"/>
            </a:xfrm>
            <a:prstGeom prst="rect">
              <a:avLst/>
            </a:prstGeom>
          </p:spPr>
        </p:pic>
        <p:sp>
          <p:nvSpPr>
            <p:cNvPr id="88" name="object 88"/>
            <p:cNvSpPr/>
            <p:nvPr/>
          </p:nvSpPr>
          <p:spPr>
            <a:xfrm>
              <a:off x="6661165" y="6004655"/>
              <a:ext cx="62865" cy="157480"/>
            </a:xfrm>
            <a:custGeom>
              <a:avLst/>
              <a:gdLst/>
              <a:ahLst/>
              <a:cxnLst/>
              <a:rect l="l" t="t" r="r" b="b"/>
              <a:pathLst>
                <a:path w="62865" h="157479">
                  <a:moveTo>
                    <a:pt x="38678" y="0"/>
                  </a:moveTo>
                  <a:lnTo>
                    <a:pt x="31658" y="0"/>
                  </a:lnTo>
                  <a:lnTo>
                    <a:pt x="29509" y="1611"/>
                  </a:lnTo>
                  <a:lnTo>
                    <a:pt x="19777" y="38024"/>
                  </a:lnTo>
                  <a:lnTo>
                    <a:pt x="16439" y="51022"/>
                  </a:lnTo>
                  <a:lnTo>
                    <a:pt x="13967" y="61802"/>
                  </a:lnTo>
                  <a:lnTo>
                    <a:pt x="4798" y="61802"/>
                  </a:lnTo>
                  <a:lnTo>
                    <a:pt x="501" y="63952"/>
                  </a:lnTo>
                  <a:lnTo>
                    <a:pt x="501" y="73623"/>
                  </a:lnTo>
                  <a:lnTo>
                    <a:pt x="3724" y="75772"/>
                  </a:lnTo>
                  <a:lnTo>
                    <a:pt x="10743" y="75772"/>
                  </a:lnTo>
                  <a:lnTo>
                    <a:pt x="3724" y="110703"/>
                  </a:lnTo>
                  <a:lnTo>
                    <a:pt x="2024" y="120485"/>
                  </a:lnTo>
                  <a:lnTo>
                    <a:pt x="868" y="128908"/>
                  </a:lnTo>
                  <a:lnTo>
                    <a:pt x="209" y="136021"/>
                  </a:lnTo>
                  <a:lnTo>
                    <a:pt x="0" y="141873"/>
                  </a:lnTo>
                  <a:lnTo>
                    <a:pt x="0" y="152082"/>
                  </a:lnTo>
                  <a:lnTo>
                    <a:pt x="2650" y="157455"/>
                  </a:lnTo>
                  <a:lnTo>
                    <a:pt x="9669" y="157455"/>
                  </a:lnTo>
                  <a:lnTo>
                    <a:pt x="14468" y="154231"/>
                  </a:lnTo>
                  <a:lnTo>
                    <a:pt x="15041" y="152619"/>
                  </a:lnTo>
                  <a:lnTo>
                    <a:pt x="15041" y="147784"/>
                  </a:lnTo>
                  <a:lnTo>
                    <a:pt x="13967" y="146172"/>
                  </a:lnTo>
                  <a:lnTo>
                    <a:pt x="12319" y="144560"/>
                  </a:lnTo>
                  <a:lnTo>
                    <a:pt x="12530" y="136609"/>
                  </a:lnTo>
                  <a:lnTo>
                    <a:pt x="13197" y="128102"/>
                  </a:lnTo>
                  <a:lnTo>
                    <a:pt x="14374" y="119091"/>
                  </a:lnTo>
                  <a:lnTo>
                    <a:pt x="16606" y="106900"/>
                  </a:lnTo>
                  <a:lnTo>
                    <a:pt x="23636" y="75235"/>
                  </a:lnTo>
                  <a:lnTo>
                    <a:pt x="25212" y="75235"/>
                  </a:lnTo>
                  <a:lnTo>
                    <a:pt x="29008" y="75772"/>
                  </a:lnTo>
                  <a:lnTo>
                    <a:pt x="49422" y="75772"/>
                  </a:lnTo>
                  <a:lnTo>
                    <a:pt x="51069" y="77384"/>
                  </a:lnTo>
                  <a:lnTo>
                    <a:pt x="52645" y="78459"/>
                  </a:lnTo>
                  <a:lnTo>
                    <a:pt x="54794" y="78996"/>
                  </a:lnTo>
                  <a:lnTo>
                    <a:pt x="57515" y="78996"/>
                  </a:lnTo>
                  <a:lnTo>
                    <a:pt x="60739" y="75772"/>
                  </a:lnTo>
                  <a:lnTo>
                    <a:pt x="62314" y="73623"/>
                  </a:lnTo>
                  <a:lnTo>
                    <a:pt x="62314" y="70936"/>
                  </a:lnTo>
                  <a:lnTo>
                    <a:pt x="62314" y="65026"/>
                  </a:lnTo>
                  <a:lnTo>
                    <a:pt x="56942" y="61802"/>
                  </a:lnTo>
                  <a:lnTo>
                    <a:pt x="41399" y="61802"/>
                  </a:lnTo>
                  <a:lnTo>
                    <a:pt x="35956" y="61265"/>
                  </a:lnTo>
                  <a:lnTo>
                    <a:pt x="27361" y="61265"/>
                  </a:lnTo>
                  <a:lnTo>
                    <a:pt x="28867" y="54019"/>
                  </a:lnTo>
                  <a:lnTo>
                    <a:pt x="35454" y="27946"/>
                  </a:lnTo>
                  <a:lnTo>
                    <a:pt x="37030" y="20424"/>
                  </a:lnTo>
                  <a:lnTo>
                    <a:pt x="39752" y="11827"/>
                  </a:lnTo>
                  <a:lnTo>
                    <a:pt x="41399" y="8603"/>
                  </a:lnTo>
                  <a:lnTo>
                    <a:pt x="41399" y="2149"/>
                  </a:lnTo>
                  <a:lnTo>
                    <a:pt x="38678" y="0"/>
                  </a:lnTo>
                  <a:close/>
                </a:path>
              </a:pathLst>
            </a:custGeom>
            <a:solidFill>
              <a:srgbClr val="EC412D"/>
            </a:solidFill>
          </p:spPr>
          <p:txBody>
            <a:bodyPr wrap="square" lIns="0" tIns="0" rIns="0" bIns="0" rtlCol="0"/>
            <a:lstStyle/>
            <a:p>
              <a:endParaRPr/>
            </a:p>
          </p:txBody>
        </p:sp>
      </p:grpSp>
      <p:grpSp>
        <p:nvGrpSpPr>
          <p:cNvPr id="89" name="object 89"/>
          <p:cNvGrpSpPr/>
          <p:nvPr/>
        </p:nvGrpSpPr>
        <p:grpSpPr>
          <a:xfrm>
            <a:off x="290123" y="3567974"/>
            <a:ext cx="1323975" cy="641350"/>
            <a:chOff x="290123" y="3567974"/>
            <a:chExt cx="1323975" cy="641350"/>
          </a:xfrm>
        </p:grpSpPr>
        <p:sp>
          <p:nvSpPr>
            <p:cNvPr id="90" name="object 90"/>
            <p:cNvSpPr/>
            <p:nvPr/>
          </p:nvSpPr>
          <p:spPr>
            <a:xfrm>
              <a:off x="357054" y="3585708"/>
              <a:ext cx="1239520" cy="572770"/>
            </a:xfrm>
            <a:custGeom>
              <a:avLst/>
              <a:gdLst/>
              <a:ahLst/>
              <a:cxnLst/>
              <a:rect l="l" t="t" r="r" b="b"/>
              <a:pathLst>
                <a:path w="1239520" h="572770">
                  <a:moveTo>
                    <a:pt x="1239207" y="40481"/>
                  </a:moveTo>
                  <a:lnTo>
                    <a:pt x="1230772" y="39678"/>
                  </a:lnTo>
                  <a:lnTo>
                    <a:pt x="1214526" y="37853"/>
                  </a:lnTo>
                  <a:lnTo>
                    <a:pt x="1161033" y="31954"/>
                  </a:lnTo>
                  <a:lnTo>
                    <a:pt x="1083587" y="24411"/>
                  </a:lnTo>
                  <a:lnTo>
                    <a:pt x="1037402" y="20532"/>
                  </a:lnTo>
                  <a:lnTo>
                    <a:pt x="987051" y="16852"/>
                  </a:lnTo>
                  <a:lnTo>
                    <a:pt x="933142" y="13574"/>
                  </a:lnTo>
                  <a:lnTo>
                    <a:pt x="876284" y="10902"/>
                  </a:lnTo>
                  <a:lnTo>
                    <a:pt x="817083" y="9040"/>
                  </a:lnTo>
                  <a:lnTo>
                    <a:pt x="756148" y="8191"/>
                  </a:lnTo>
                  <a:lnTo>
                    <a:pt x="694085" y="8558"/>
                  </a:lnTo>
                  <a:lnTo>
                    <a:pt x="631503" y="10345"/>
                  </a:lnTo>
                  <a:lnTo>
                    <a:pt x="569009" y="13754"/>
                  </a:lnTo>
                  <a:lnTo>
                    <a:pt x="507210" y="18991"/>
                  </a:lnTo>
                  <a:lnTo>
                    <a:pt x="446715" y="26257"/>
                  </a:lnTo>
                  <a:lnTo>
                    <a:pt x="388131" y="35756"/>
                  </a:lnTo>
                  <a:lnTo>
                    <a:pt x="332065" y="47693"/>
                  </a:lnTo>
                  <a:lnTo>
                    <a:pt x="279126" y="62269"/>
                  </a:lnTo>
                  <a:lnTo>
                    <a:pt x="229920" y="79689"/>
                  </a:lnTo>
                  <a:lnTo>
                    <a:pt x="185055" y="100156"/>
                  </a:lnTo>
                  <a:lnTo>
                    <a:pt x="124820" y="140450"/>
                  </a:lnTo>
                  <a:lnTo>
                    <a:pt x="78299" y="182753"/>
                  </a:lnTo>
                  <a:lnTo>
                    <a:pt x="44023" y="226310"/>
                  </a:lnTo>
                  <a:lnTo>
                    <a:pt x="20526" y="270367"/>
                  </a:lnTo>
                  <a:lnTo>
                    <a:pt x="6341" y="314170"/>
                  </a:lnTo>
                  <a:lnTo>
                    <a:pt x="0" y="356964"/>
                  </a:lnTo>
                  <a:lnTo>
                    <a:pt x="35" y="397995"/>
                  </a:lnTo>
                  <a:lnTo>
                    <a:pt x="4980" y="436509"/>
                  </a:lnTo>
                  <a:lnTo>
                    <a:pt x="23729" y="502965"/>
                  </a:lnTo>
                  <a:lnTo>
                    <a:pt x="44507" y="550298"/>
                  </a:lnTo>
                  <a:lnTo>
                    <a:pt x="51989" y="564907"/>
                  </a:lnTo>
                  <a:lnTo>
                    <a:pt x="55577" y="572472"/>
                  </a:lnTo>
                </a:path>
                <a:path w="1239520" h="572770">
                  <a:moveTo>
                    <a:pt x="1239207" y="40481"/>
                  </a:moveTo>
                  <a:lnTo>
                    <a:pt x="1231966" y="38492"/>
                  </a:lnTo>
                  <a:lnTo>
                    <a:pt x="1216806" y="35589"/>
                  </a:lnTo>
                  <a:lnTo>
                    <a:pt x="1165176" y="27837"/>
                  </a:lnTo>
                  <a:lnTo>
                    <a:pt x="1089217" y="18812"/>
                  </a:lnTo>
                  <a:lnTo>
                    <a:pt x="1043646" y="14319"/>
                  </a:lnTo>
                  <a:lnTo>
                    <a:pt x="993829" y="10104"/>
                  </a:lnTo>
                  <a:lnTo>
                    <a:pt x="940380" y="6366"/>
                  </a:lnTo>
                  <a:lnTo>
                    <a:pt x="883911" y="3304"/>
                  </a:lnTo>
                  <a:lnTo>
                    <a:pt x="825035" y="1115"/>
                  </a:lnTo>
                  <a:lnTo>
                    <a:pt x="764363" y="0"/>
                  </a:lnTo>
                  <a:lnTo>
                    <a:pt x="702509" y="155"/>
                  </a:lnTo>
                  <a:lnTo>
                    <a:pt x="640084" y="1781"/>
                  </a:lnTo>
                  <a:lnTo>
                    <a:pt x="577702" y="5076"/>
                  </a:lnTo>
                  <a:lnTo>
                    <a:pt x="515975" y="10239"/>
                  </a:lnTo>
                  <a:lnTo>
                    <a:pt x="455515" y="17468"/>
                  </a:lnTo>
                  <a:lnTo>
                    <a:pt x="396934" y="26961"/>
                  </a:lnTo>
                  <a:lnTo>
                    <a:pt x="340846" y="38919"/>
                  </a:lnTo>
                  <a:lnTo>
                    <a:pt x="287862" y="53538"/>
                  </a:lnTo>
                  <a:lnTo>
                    <a:pt x="238595" y="71019"/>
                  </a:lnTo>
                  <a:lnTo>
                    <a:pt x="193658" y="91559"/>
                  </a:lnTo>
                  <a:lnTo>
                    <a:pt x="133521" y="131739"/>
                  </a:lnTo>
                  <a:lnTo>
                    <a:pt x="87069" y="173944"/>
                  </a:lnTo>
                  <a:lnTo>
                    <a:pt x="52840" y="217419"/>
                  </a:lnTo>
                  <a:lnTo>
                    <a:pt x="29371" y="261408"/>
                  </a:lnTo>
                  <a:lnTo>
                    <a:pt x="15200" y="305156"/>
                  </a:lnTo>
                  <a:lnTo>
                    <a:pt x="8864" y="347907"/>
                  </a:lnTo>
                  <a:lnTo>
                    <a:pt x="8900" y="388906"/>
                  </a:lnTo>
                  <a:lnTo>
                    <a:pt x="13845" y="427397"/>
                  </a:lnTo>
                  <a:lnTo>
                    <a:pt x="32614" y="493834"/>
                  </a:lnTo>
                  <a:lnTo>
                    <a:pt x="53469" y="541175"/>
                  </a:lnTo>
                  <a:lnTo>
                    <a:pt x="61022" y="555795"/>
                  </a:lnTo>
                  <a:lnTo>
                    <a:pt x="64709" y="563374"/>
                  </a:lnTo>
                </a:path>
              </a:pathLst>
            </a:custGeom>
            <a:ln w="35464">
              <a:solidFill>
                <a:srgbClr val="0FB8BA"/>
              </a:solidFill>
            </a:ln>
          </p:spPr>
          <p:txBody>
            <a:bodyPr wrap="square" lIns="0" tIns="0" rIns="0" bIns="0" rtlCol="0"/>
            <a:lstStyle/>
            <a:p>
              <a:endParaRPr/>
            </a:p>
          </p:txBody>
        </p:sp>
        <p:pic>
          <p:nvPicPr>
            <p:cNvPr id="91" name="object 91"/>
            <p:cNvPicPr/>
            <p:nvPr/>
          </p:nvPicPr>
          <p:blipFill>
            <a:blip r:embed="rId43" cstate="print"/>
            <a:stretch>
              <a:fillRect/>
            </a:stretch>
          </p:blipFill>
          <p:spPr>
            <a:xfrm>
              <a:off x="290123" y="4056127"/>
              <a:ext cx="175156" cy="153097"/>
            </a:xfrm>
            <a:prstGeom prst="rect">
              <a:avLst/>
            </a:prstGeom>
          </p:spPr>
        </p:pic>
      </p:grpSp>
      <p:grpSp>
        <p:nvGrpSpPr>
          <p:cNvPr id="92" name="object 92"/>
          <p:cNvGrpSpPr/>
          <p:nvPr/>
        </p:nvGrpSpPr>
        <p:grpSpPr>
          <a:xfrm>
            <a:off x="-3" y="4265675"/>
            <a:ext cx="902969" cy="776605"/>
            <a:chOff x="-3" y="4265675"/>
            <a:chExt cx="902969" cy="776605"/>
          </a:xfrm>
        </p:grpSpPr>
        <p:sp>
          <p:nvSpPr>
            <p:cNvPr id="93" name="object 93"/>
            <p:cNvSpPr/>
            <p:nvPr/>
          </p:nvSpPr>
          <p:spPr>
            <a:xfrm>
              <a:off x="17730" y="4283405"/>
              <a:ext cx="867410" cy="741045"/>
            </a:xfrm>
            <a:custGeom>
              <a:avLst/>
              <a:gdLst/>
              <a:ahLst/>
              <a:cxnLst/>
              <a:rect l="l" t="t" r="r" b="b"/>
              <a:pathLst>
                <a:path w="867410" h="741045">
                  <a:moveTo>
                    <a:pt x="0" y="32810"/>
                  </a:moveTo>
                  <a:lnTo>
                    <a:pt x="0" y="32810"/>
                  </a:lnTo>
                  <a:lnTo>
                    <a:pt x="844577" y="42481"/>
                  </a:lnTo>
                </a:path>
                <a:path w="867410" h="741045">
                  <a:moveTo>
                    <a:pt x="833833" y="21491"/>
                  </a:moveTo>
                  <a:lnTo>
                    <a:pt x="833833" y="21491"/>
                  </a:lnTo>
                  <a:lnTo>
                    <a:pt x="833833" y="499753"/>
                  </a:lnTo>
                </a:path>
                <a:path w="867410" h="741045">
                  <a:moveTo>
                    <a:pt x="861767" y="465940"/>
                  </a:moveTo>
                  <a:lnTo>
                    <a:pt x="861767" y="465940"/>
                  </a:lnTo>
                  <a:lnTo>
                    <a:pt x="428744" y="736234"/>
                  </a:lnTo>
                </a:path>
                <a:path w="867410" h="741045">
                  <a:moveTo>
                    <a:pt x="470652" y="741034"/>
                  </a:moveTo>
                  <a:lnTo>
                    <a:pt x="470652" y="741034"/>
                  </a:lnTo>
                  <a:lnTo>
                    <a:pt x="5372" y="463217"/>
                  </a:lnTo>
                </a:path>
                <a:path w="867410" h="741045">
                  <a:moveTo>
                    <a:pt x="33311" y="504052"/>
                  </a:moveTo>
                  <a:lnTo>
                    <a:pt x="33311" y="504052"/>
                  </a:lnTo>
                  <a:lnTo>
                    <a:pt x="24177" y="0"/>
                  </a:lnTo>
                </a:path>
                <a:path w="867410" h="741045">
                  <a:moveTo>
                    <a:pt x="4835" y="26864"/>
                  </a:moveTo>
                  <a:lnTo>
                    <a:pt x="4835" y="26864"/>
                  </a:lnTo>
                  <a:lnTo>
                    <a:pt x="838704" y="36535"/>
                  </a:lnTo>
                </a:path>
                <a:path w="867410" h="741045">
                  <a:moveTo>
                    <a:pt x="838704" y="16691"/>
                  </a:moveTo>
                  <a:lnTo>
                    <a:pt x="838704" y="16691"/>
                  </a:lnTo>
                  <a:lnTo>
                    <a:pt x="838704" y="478835"/>
                  </a:lnTo>
                </a:path>
                <a:path w="867410" h="741045">
                  <a:moveTo>
                    <a:pt x="867139" y="463217"/>
                  </a:moveTo>
                  <a:lnTo>
                    <a:pt x="867139" y="463217"/>
                  </a:lnTo>
                  <a:lnTo>
                    <a:pt x="451313" y="724413"/>
                  </a:lnTo>
                </a:path>
                <a:path w="867410" h="741045">
                  <a:moveTo>
                    <a:pt x="473876" y="738884"/>
                  </a:moveTo>
                  <a:lnTo>
                    <a:pt x="473876" y="738884"/>
                  </a:lnTo>
                  <a:lnTo>
                    <a:pt x="35997" y="476686"/>
                  </a:lnTo>
                </a:path>
                <a:path w="867410" h="741045">
                  <a:moveTo>
                    <a:pt x="34385" y="499753"/>
                  </a:moveTo>
                  <a:lnTo>
                    <a:pt x="34385" y="499753"/>
                  </a:lnTo>
                  <a:lnTo>
                    <a:pt x="29012" y="29013"/>
                  </a:lnTo>
                </a:path>
              </a:pathLst>
            </a:custGeom>
            <a:ln w="35464">
              <a:solidFill>
                <a:srgbClr val="929292"/>
              </a:solidFill>
            </a:ln>
          </p:spPr>
          <p:txBody>
            <a:bodyPr wrap="square" lIns="0" tIns="0" rIns="0" bIns="0" rtlCol="0"/>
            <a:lstStyle/>
            <a:p>
              <a:endParaRPr/>
            </a:p>
          </p:txBody>
        </p:sp>
        <p:pic>
          <p:nvPicPr>
            <p:cNvPr id="94" name="object 94"/>
            <p:cNvPicPr/>
            <p:nvPr/>
          </p:nvPicPr>
          <p:blipFill>
            <a:blip r:embed="rId44" cstate="print"/>
            <a:stretch>
              <a:fillRect/>
            </a:stretch>
          </p:blipFill>
          <p:spPr>
            <a:xfrm>
              <a:off x="211684" y="4506418"/>
              <a:ext cx="243930" cy="188625"/>
            </a:xfrm>
            <a:prstGeom prst="rect">
              <a:avLst/>
            </a:prstGeom>
          </p:spPr>
        </p:pic>
        <p:pic>
          <p:nvPicPr>
            <p:cNvPr id="95" name="object 95"/>
            <p:cNvPicPr/>
            <p:nvPr/>
          </p:nvPicPr>
          <p:blipFill>
            <a:blip r:embed="rId45" cstate="print"/>
            <a:stretch>
              <a:fillRect/>
            </a:stretch>
          </p:blipFill>
          <p:spPr>
            <a:xfrm>
              <a:off x="478176" y="4530632"/>
              <a:ext cx="189121" cy="167635"/>
            </a:xfrm>
            <a:prstGeom prst="rect">
              <a:avLst/>
            </a:prstGeom>
          </p:spPr>
        </p:pic>
      </p:grpSp>
      <p:grpSp>
        <p:nvGrpSpPr>
          <p:cNvPr id="96" name="object 96"/>
          <p:cNvGrpSpPr/>
          <p:nvPr/>
        </p:nvGrpSpPr>
        <p:grpSpPr>
          <a:xfrm>
            <a:off x="10141082" y="3111925"/>
            <a:ext cx="760730" cy="189230"/>
            <a:chOff x="10141082" y="3111925"/>
            <a:chExt cx="760730" cy="189230"/>
          </a:xfrm>
        </p:grpSpPr>
        <p:sp>
          <p:nvSpPr>
            <p:cNvPr id="97" name="object 97"/>
            <p:cNvSpPr/>
            <p:nvPr/>
          </p:nvSpPr>
          <p:spPr>
            <a:xfrm>
              <a:off x="10158816" y="3189263"/>
              <a:ext cx="712470" cy="25400"/>
            </a:xfrm>
            <a:custGeom>
              <a:avLst/>
              <a:gdLst/>
              <a:ahLst/>
              <a:cxnLst/>
              <a:rect l="l" t="t" r="r" b="b"/>
              <a:pathLst>
                <a:path w="712470" h="25400">
                  <a:moveTo>
                    <a:pt x="696851" y="24715"/>
                  </a:moveTo>
                  <a:lnTo>
                    <a:pt x="696851" y="24715"/>
                  </a:lnTo>
                  <a:lnTo>
                    <a:pt x="11316" y="7020"/>
                  </a:lnTo>
                </a:path>
                <a:path w="712470" h="25400">
                  <a:moveTo>
                    <a:pt x="0" y="6447"/>
                  </a:moveTo>
                  <a:lnTo>
                    <a:pt x="0" y="6447"/>
                  </a:lnTo>
                  <a:lnTo>
                    <a:pt x="712465" y="25288"/>
                  </a:lnTo>
                </a:path>
                <a:path w="712470" h="25400">
                  <a:moveTo>
                    <a:pt x="701148" y="22064"/>
                  </a:moveTo>
                  <a:lnTo>
                    <a:pt x="701148" y="22064"/>
                  </a:lnTo>
                  <a:lnTo>
                    <a:pt x="26859" y="6447"/>
                  </a:lnTo>
                </a:path>
                <a:path w="712470" h="25400">
                  <a:moveTo>
                    <a:pt x="4870" y="0"/>
                  </a:moveTo>
                  <a:lnTo>
                    <a:pt x="4870" y="0"/>
                  </a:lnTo>
                  <a:lnTo>
                    <a:pt x="689330" y="16118"/>
                  </a:lnTo>
                </a:path>
              </a:pathLst>
            </a:custGeom>
            <a:ln w="35464">
              <a:solidFill>
                <a:srgbClr val="0FB8BA"/>
              </a:solidFill>
            </a:ln>
          </p:spPr>
          <p:txBody>
            <a:bodyPr wrap="square" lIns="0" tIns="0" rIns="0" bIns="0" rtlCol="0"/>
            <a:lstStyle/>
            <a:p>
              <a:endParaRPr/>
            </a:p>
          </p:txBody>
        </p:sp>
        <p:pic>
          <p:nvPicPr>
            <p:cNvPr id="98" name="object 98"/>
            <p:cNvPicPr/>
            <p:nvPr/>
          </p:nvPicPr>
          <p:blipFill>
            <a:blip r:embed="rId46" cstate="print"/>
            <a:stretch>
              <a:fillRect/>
            </a:stretch>
          </p:blipFill>
          <p:spPr>
            <a:xfrm>
              <a:off x="10762226" y="3111925"/>
              <a:ext cx="139108" cy="189133"/>
            </a:xfrm>
            <a:prstGeom prst="rect">
              <a:avLst/>
            </a:prstGeom>
          </p:spPr>
        </p:pic>
      </p:grpSp>
      <p:pic>
        <p:nvPicPr>
          <p:cNvPr id="99" name="object 99"/>
          <p:cNvPicPr/>
          <p:nvPr/>
        </p:nvPicPr>
        <p:blipFill>
          <a:blip r:embed="rId47" cstate="print"/>
          <a:stretch>
            <a:fillRect/>
          </a:stretch>
        </p:blipFill>
        <p:spPr>
          <a:xfrm>
            <a:off x="11185578" y="3181239"/>
            <a:ext cx="89747" cy="90265"/>
          </a:xfrm>
          <a:prstGeom prst="rect">
            <a:avLst/>
          </a:prstGeom>
        </p:spPr>
      </p:pic>
      <p:pic>
        <p:nvPicPr>
          <p:cNvPr id="100" name="object 100"/>
          <p:cNvPicPr/>
          <p:nvPr/>
        </p:nvPicPr>
        <p:blipFill>
          <a:blip r:embed="rId48" cstate="print"/>
          <a:stretch>
            <a:fillRect/>
          </a:stretch>
        </p:blipFill>
        <p:spPr>
          <a:xfrm>
            <a:off x="11554166" y="3181239"/>
            <a:ext cx="90249" cy="90265"/>
          </a:xfrm>
          <a:prstGeom prst="rect">
            <a:avLst/>
          </a:prstGeom>
        </p:spPr>
      </p:pic>
      <p:pic>
        <p:nvPicPr>
          <p:cNvPr id="101" name="object 101"/>
          <p:cNvPicPr/>
          <p:nvPr/>
        </p:nvPicPr>
        <p:blipFill>
          <a:blip r:embed="rId49" cstate="print"/>
          <a:stretch>
            <a:fillRect/>
          </a:stretch>
        </p:blipFill>
        <p:spPr>
          <a:xfrm>
            <a:off x="11923256" y="3181239"/>
            <a:ext cx="90249" cy="90265"/>
          </a:xfrm>
          <a:prstGeom prst="rect">
            <a:avLst/>
          </a:prstGeom>
        </p:spPr>
      </p:pic>
      <p:grpSp>
        <p:nvGrpSpPr>
          <p:cNvPr id="102" name="object 102"/>
          <p:cNvGrpSpPr/>
          <p:nvPr/>
        </p:nvGrpSpPr>
        <p:grpSpPr>
          <a:xfrm>
            <a:off x="8381514" y="2224174"/>
            <a:ext cx="345440" cy="325755"/>
            <a:chOff x="8381514" y="2224174"/>
            <a:chExt cx="345440" cy="325755"/>
          </a:xfrm>
        </p:grpSpPr>
        <p:sp>
          <p:nvSpPr>
            <p:cNvPr id="103" name="object 103"/>
            <p:cNvSpPr/>
            <p:nvPr/>
          </p:nvSpPr>
          <p:spPr>
            <a:xfrm>
              <a:off x="8399247" y="2248857"/>
              <a:ext cx="307975" cy="283210"/>
            </a:xfrm>
            <a:custGeom>
              <a:avLst/>
              <a:gdLst/>
              <a:ahLst/>
              <a:cxnLst/>
              <a:rect l="l" t="t" r="r" b="b"/>
              <a:pathLst>
                <a:path w="307975" h="283210">
                  <a:moveTo>
                    <a:pt x="300901" y="2722"/>
                  </a:moveTo>
                  <a:lnTo>
                    <a:pt x="300901" y="2722"/>
                  </a:lnTo>
                  <a:lnTo>
                    <a:pt x="6446" y="278890"/>
                  </a:lnTo>
                </a:path>
                <a:path w="307975" h="283210">
                  <a:moveTo>
                    <a:pt x="0" y="283189"/>
                  </a:moveTo>
                  <a:lnTo>
                    <a:pt x="0" y="283189"/>
                  </a:lnTo>
                  <a:lnTo>
                    <a:pt x="117108" y="184327"/>
                  </a:lnTo>
                </a:path>
                <a:path w="307975" h="283210">
                  <a:moveTo>
                    <a:pt x="100992" y="199371"/>
                  </a:moveTo>
                  <a:lnTo>
                    <a:pt x="100992" y="199371"/>
                  </a:lnTo>
                  <a:lnTo>
                    <a:pt x="295529" y="6447"/>
                  </a:lnTo>
                </a:path>
                <a:path w="307975" h="283210">
                  <a:moveTo>
                    <a:pt x="307348" y="0"/>
                  </a:moveTo>
                  <a:lnTo>
                    <a:pt x="307348" y="0"/>
                  </a:lnTo>
                  <a:lnTo>
                    <a:pt x="22060" y="267070"/>
                  </a:lnTo>
                </a:path>
              </a:pathLst>
            </a:custGeom>
            <a:ln w="35464">
              <a:solidFill>
                <a:srgbClr val="EFCF11"/>
              </a:solidFill>
            </a:ln>
          </p:spPr>
          <p:txBody>
            <a:bodyPr wrap="square" lIns="0" tIns="0" rIns="0" bIns="0" rtlCol="0"/>
            <a:lstStyle/>
            <a:p>
              <a:endParaRPr/>
            </a:p>
          </p:txBody>
        </p:sp>
        <p:pic>
          <p:nvPicPr>
            <p:cNvPr id="104" name="object 104"/>
            <p:cNvPicPr/>
            <p:nvPr/>
          </p:nvPicPr>
          <p:blipFill>
            <a:blip r:embed="rId50" cstate="print"/>
            <a:stretch>
              <a:fillRect/>
            </a:stretch>
          </p:blipFill>
          <p:spPr>
            <a:xfrm>
              <a:off x="8385812" y="2224174"/>
              <a:ext cx="340665" cy="320804"/>
            </a:xfrm>
            <a:prstGeom prst="rect">
              <a:avLst/>
            </a:prstGeom>
          </p:spPr>
        </p:pic>
      </p:grpSp>
      <p:grpSp>
        <p:nvGrpSpPr>
          <p:cNvPr id="105" name="object 105"/>
          <p:cNvGrpSpPr/>
          <p:nvPr/>
        </p:nvGrpSpPr>
        <p:grpSpPr>
          <a:xfrm>
            <a:off x="8444403" y="3737407"/>
            <a:ext cx="300355" cy="385445"/>
            <a:chOff x="8444403" y="3737407"/>
            <a:chExt cx="300355" cy="385445"/>
          </a:xfrm>
        </p:grpSpPr>
        <p:sp>
          <p:nvSpPr>
            <p:cNvPr id="106" name="object 106"/>
            <p:cNvSpPr/>
            <p:nvPr/>
          </p:nvSpPr>
          <p:spPr>
            <a:xfrm>
              <a:off x="8462134" y="3756214"/>
              <a:ext cx="257810" cy="345440"/>
            </a:xfrm>
            <a:custGeom>
              <a:avLst/>
              <a:gdLst/>
              <a:ahLst/>
              <a:cxnLst/>
              <a:rect l="l" t="t" r="r" b="b"/>
              <a:pathLst>
                <a:path w="257809" h="345439">
                  <a:moveTo>
                    <a:pt x="254129" y="345013"/>
                  </a:moveTo>
                  <a:lnTo>
                    <a:pt x="254129" y="345013"/>
                  </a:lnTo>
                  <a:lnTo>
                    <a:pt x="0" y="0"/>
                  </a:lnTo>
                </a:path>
                <a:path w="257809" h="345439">
                  <a:moveTo>
                    <a:pt x="2650" y="3796"/>
                  </a:moveTo>
                  <a:lnTo>
                    <a:pt x="2650" y="3796"/>
                  </a:lnTo>
                  <a:lnTo>
                    <a:pt x="101494" y="141916"/>
                  </a:lnTo>
                </a:path>
                <a:path w="257809" h="345439">
                  <a:moveTo>
                    <a:pt x="81080" y="113404"/>
                  </a:moveTo>
                  <a:lnTo>
                    <a:pt x="81080" y="113404"/>
                  </a:lnTo>
                  <a:lnTo>
                    <a:pt x="248757" y="337491"/>
                  </a:lnTo>
                </a:path>
                <a:path w="257809" h="345439">
                  <a:moveTo>
                    <a:pt x="257352" y="341288"/>
                  </a:moveTo>
                  <a:lnTo>
                    <a:pt x="257352" y="341288"/>
                  </a:lnTo>
                  <a:lnTo>
                    <a:pt x="11245" y="8596"/>
                  </a:lnTo>
                </a:path>
              </a:pathLst>
            </a:custGeom>
            <a:ln w="35464">
              <a:solidFill>
                <a:srgbClr val="F3583A"/>
              </a:solidFill>
            </a:ln>
          </p:spPr>
          <p:txBody>
            <a:bodyPr wrap="square" lIns="0" tIns="0" rIns="0" bIns="0" rtlCol="0"/>
            <a:lstStyle/>
            <a:p>
              <a:endParaRPr/>
            </a:p>
          </p:txBody>
        </p:sp>
        <p:pic>
          <p:nvPicPr>
            <p:cNvPr id="107" name="object 107"/>
            <p:cNvPicPr/>
            <p:nvPr/>
          </p:nvPicPr>
          <p:blipFill>
            <a:blip r:embed="rId51" cstate="print"/>
            <a:stretch>
              <a:fillRect/>
            </a:stretch>
          </p:blipFill>
          <p:spPr>
            <a:xfrm>
              <a:off x="8451923" y="3737407"/>
              <a:ext cx="292242" cy="385350"/>
            </a:xfrm>
            <a:prstGeom prst="rect">
              <a:avLst/>
            </a:prstGeom>
          </p:spPr>
        </p:pic>
      </p:grpSp>
      <p:sp>
        <p:nvSpPr>
          <p:cNvPr id="108" name="object 108"/>
          <p:cNvSpPr/>
          <p:nvPr/>
        </p:nvSpPr>
        <p:spPr>
          <a:xfrm>
            <a:off x="9054196" y="1907641"/>
            <a:ext cx="777240" cy="445134"/>
          </a:xfrm>
          <a:custGeom>
            <a:avLst/>
            <a:gdLst/>
            <a:ahLst/>
            <a:cxnLst/>
            <a:rect l="l" t="t" r="r" b="b"/>
            <a:pathLst>
              <a:path w="777240" h="445135">
                <a:moveTo>
                  <a:pt x="596932" y="428258"/>
                </a:moveTo>
                <a:lnTo>
                  <a:pt x="174624" y="404115"/>
                </a:lnTo>
                <a:lnTo>
                  <a:pt x="129997" y="404466"/>
                </a:lnTo>
                <a:lnTo>
                  <a:pt x="89617" y="391517"/>
                </a:lnTo>
                <a:lnTo>
                  <a:pt x="55143" y="366836"/>
                </a:lnTo>
                <a:lnTo>
                  <a:pt x="28231" y="331988"/>
                </a:lnTo>
                <a:lnTo>
                  <a:pt x="10539" y="288539"/>
                </a:lnTo>
                <a:lnTo>
                  <a:pt x="3724" y="238056"/>
                </a:lnTo>
              </a:path>
              <a:path w="777240" h="445135">
                <a:moveTo>
                  <a:pt x="0" y="249876"/>
                </a:moveTo>
                <a:lnTo>
                  <a:pt x="30083" y="141343"/>
                </a:lnTo>
                <a:lnTo>
                  <a:pt x="23420" y="111974"/>
                </a:lnTo>
                <a:lnTo>
                  <a:pt x="56477" y="55224"/>
                </a:lnTo>
                <a:lnTo>
                  <a:pt x="91453" y="32744"/>
                </a:lnTo>
                <a:lnTo>
                  <a:pt x="135565" y="17459"/>
                </a:lnTo>
                <a:lnTo>
                  <a:pt x="186443" y="11820"/>
                </a:lnTo>
                <a:lnTo>
                  <a:pt x="186896" y="11820"/>
                </a:lnTo>
                <a:lnTo>
                  <a:pt x="190069" y="11820"/>
                </a:lnTo>
                <a:lnTo>
                  <a:pt x="198681" y="11820"/>
                </a:lnTo>
                <a:lnTo>
                  <a:pt x="215451" y="11820"/>
                </a:lnTo>
              </a:path>
              <a:path w="777240" h="445135">
                <a:moveTo>
                  <a:pt x="176773" y="11820"/>
                </a:moveTo>
                <a:lnTo>
                  <a:pt x="610326" y="5372"/>
                </a:lnTo>
                <a:lnTo>
                  <a:pt x="647610" y="20198"/>
                </a:lnTo>
                <a:lnTo>
                  <a:pt x="684664" y="42115"/>
                </a:lnTo>
                <a:lnTo>
                  <a:pt x="718133" y="71137"/>
                </a:lnTo>
                <a:lnTo>
                  <a:pt x="744660" y="107275"/>
                </a:lnTo>
                <a:lnTo>
                  <a:pt x="760889" y="150541"/>
                </a:lnTo>
                <a:lnTo>
                  <a:pt x="763463" y="200947"/>
                </a:lnTo>
              </a:path>
              <a:path w="777240" h="445135">
                <a:moveTo>
                  <a:pt x="770483" y="170357"/>
                </a:moveTo>
                <a:lnTo>
                  <a:pt x="750571" y="256825"/>
                </a:lnTo>
                <a:lnTo>
                  <a:pt x="746250" y="304881"/>
                </a:lnTo>
                <a:lnTo>
                  <a:pt x="731147" y="345568"/>
                </a:lnTo>
                <a:lnTo>
                  <a:pt x="706126" y="378513"/>
                </a:lnTo>
                <a:lnTo>
                  <a:pt x="672058" y="403346"/>
                </a:lnTo>
                <a:lnTo>
                  <a:pt x="629807" y="419693"/>
                </a:lnTo>
                <a:lnTo>
                  <a:pt x="580243" y="427183"/>
                </a:lnTo>
              </a:path>
              <a:path w="777240" h="445135">
                <a:moveTo>
                  <a:pt x="580243" y="407339"/>
                </a:moveTo>
                <a:lnTo>
                  <a:pt x="580243" y="407339"/>
                </a:lnTo>
                <a:lnTo>
                  <a:pt x="580243" y="444949"/>
                </a:lnTo>
              </a:path>
              <a:path w="777240" h="445135">
                <a:moveTo>
                  <a:pt x="601230" y="428258"/>
                </a:moveTo>
                <a:lnTo>
                  <a:pt x="195038" y="401966"/>
                </a:lnTo>
                <a:lnTo>
                  <a:pt x="145605" y="399359"/>
                </a:lnTo>
                <a:lnTo>
                  <a:pt x="101937" y="384428"/>
                </a:lnTo>
                <a:lnTo>
                  <a:pt x="65403" y="358544"/>
                </a:lnTo>
                <a:lnTo>
                  <a:pt x="37375" y="323078"/>
                </a:lnTo>
                <a:lnTo>
                  <a:pt x="19224" y="279402"/>
                </a:lnTo>
                <a:lnTo>
                  <a:pt x="12319" y="228886"/>
                </a:lnTo>
              </a:path>
              <a:path w="777240" h="445135">
                <a:moveTo>
                  <a:pt x="3724" y="245578"/>
                </a:moveTo>
                <a:lnTo>
                  <a:pt x="23636" y="167133"/>
                </a:lnTo>
                <a:lnTo>
                  <a:pt x="23527" y="123035"/>
                </a:lnTo>
                <a:lnTo>
                  <a:pt x="37516" y="83639"/>
                </a:lnTo>
                <a:lnTo>
                  <a:pt x="63657" y="50424"/>
                </a:lnTo>
                <a:lnTo>
                  <a:pt x="100006" y="24869"/>
                </a:lnTo>
                <a:lnTo>
                  <a:pt x="144615" y="8451"/>
                </a:lnTo>
                <a:lnTo>
                  <a:pt x="195539" y="2650"/>
                </a:lnTo>
                <a:lnTo>
                  <a:pt x="195984" y="2650"/>
                </a:lnTo>
                <a:lnTo>
                  <a:pt x="199102" y="2650"/>
                </a:lnTo>
                <a:lnTo>
                  <a:pt x="207566" y="2650"/>
                </a:lnTo>
                <a:lnTo>
                  <a:pt x="224046" y="2650"/>
                </a:lnTo>
              </a:path>
              <a:path w="777240" h="445135">
                <a:moveTo>
                  <a:pt x="181071" y="3725"/>
                </a:moveTo>
                <a:lnTo>
                  <a:pt x="593136" y="0"/>
                </a:lnTo>
                <a:lnTo>
                  <a:pt x="641496" y="13265"/>
                </a:lnTo>
                <a:lnTo>
                  <a:pt x="685969" y="34201"/>
                </a:lnTo>
                <a:lnTo>
                  <a:pt x="723908" y="62666"/>
                </a:lnTo>
                <a:lnTo>
                  <a:pt x="752666" y="98522"/>
                </a:lnTo>
                <a:lnTo>
                  <a:pt x="769599" y="141629"/>
                </a:lnTo>
                <a:lnTo>
                  <a:pt x="772058" y="191849"/>
                </a:lnTo>
              </a:path>
              <a:path w="777240" h="445135">
                <a:moveTo>
                  <a:pt x="776929" y="166560"/>
                </a:moveTo>
                <a:lnTo>
                  <a:pt x="762389" y="233758"/>
                </a:lnTo>
                <a:lnTo>
                  <a:pt x="756748" y="287868"/>
                </a:lnTo>
                <a:lnTo>
                  <a:pt x="740829" y="332537"/>
                </a:lnTo>
                <a:lnTo>
                  <a:pt x="715384" y="367830"/>
                </a:lnTo>
                <a:lnTo>
                  <a:pt x="681165" y="393810"/>
                </a:lnTo>
                <a:lnTo>
                  <a:pt x="638923" y="410540"/>
                </a:lnTo>
                <a:lnTo>
                  <a:pt x="589412" y="418085"/>
                </a:lnTo>
              </a:path>
              <a:path w="777240" h="445135">
                <a:moveTo>
                  <a:pt x="588337" y="402468"/>
                </a:moveTo>
                <a:lnTo>
                  <a:pt x="588337" y="402468"/>
                </a:lnTo>
                <a:lnTo>
                  <a:pt x="584541" y="422885"/>
                </a:lnTo>
              </a:path>
            </a:pathLst>
          </a:custGeom>
          <a:ln w="35464">
            <a:solidFill>
              <a:srgbClr val="929292"/>
            </a:solidFill>
          </a:ln>
        </p:spPr>
        <p:txBody>
          <a:bodyPr wrap="square" lIns="0" tIns="0" rIns="0" bIns="0" rtlCol="0"/>
          <a:lstStyle/>
          <a:p>
            <a:endParaRPr/>
          </a:p>
        </p:txBody>
      </p:sp>
      <p:grpSp>
        <p:nvGrpSpPr>
          <p:cNvPr id="109" name="object 109"/>
          <p:cNvGrpSpPr/>
          <p:nvPr/>
        </p:nvGrpSpPr>
        <p:grpSpPr>
          <a:xfrm>
            <a:off x="8488451" y="2710460"/>
            <a:ext cx="419100" cy="252095"/>
            <a:chOff x="8488451" y="2710460"/>
            <a:chExt cx="419100" cy="252095"/>
          </a:xfrm>
        </p:grpSpPr>
        <p:sp>
          <p:nvSpPr>
            <p:cNvPr id="110" name="object 110"/>
            <p:cNvSpPr/>
            <p:nvPr/>
          </p:nvSpPr>
          <p:spPr>
            <a:xfrm>
              <a:off x="8506184" y="2761005"/>
              <a:ext cx="375285" cy="183515"/>
            </a:xfrm>
            <a:custGeom>
              <a:avLst/>
              <a:gdLst/>
              <a:ahLst/>
              <a:cxnLst/>
              <a:rect l="l" t="t" r="r" b="b"/>
              <a:pathLst>
                <a:path w="375284" h="183514">
                  <a:moveTo>
                    <a:pt x="369089" y="2149"/>
                  </a:moveTo>
                  <a:lnTo>
                    <a:pt x="369089" y="2149"/>
                  </a:lnTo>
                  <a:lnTo>
                    <a:pt x="11818" y="176805"/>
                  </a:lnTo>
                </a:path>
                <a:path w="375284" h="183514">
                  <a:moveTo>
                    <a:pt x="0" y="183252"/>
                  </a:moveTo>
                  <a:lnTo>
                    <a:pt x="0" y="183252"/>
                  </a:lnTo>
                  <a:lnTo>
                    <a:pt x="127351" y="118777"/>
                  </a:lnTo>
                </a:path>
                <a:path w="375284" h="183514">
                  <a:moveTo>
                    <a:pt x="91323" y="135970"/>
                  </a:moveTo>
                  <a:lnTo>
                    <a:pt x="91323" y="135970"/>
                  </a:lnTo>
                  <a:lnTo>
                    <a:pt x="363216" y="5372"/>
                  </a:lnTo>
                </a:path>
                <a:path w="375284" h="183514">
                  <a:moveTo>
                    <a:pt x="375034" y="0"/>
                  </a:moveTo>
                  <a:lnTo>
                    <a:pt x="375034" y="0"/>
                  </a:lnTo>
                  <a:lnTo>
                    <a:pt x="31658" y="166059"/>
                  </a:lnTo>
                </a:path>
                <a:path w="375284" h="183514">
                  <a:moveTo>
                    <a:pt x="3724" y="177879"/>
                  </a:moveTo>
                  <a:lnTo>
                    <a:pt x="3724" y="177879"/>
                  </a:lnTo>
                  <a:lnTo>
                    <a:pt x="120332" y="115553"/>
                  </a:lnTo>
                </a:path>
                <a:path w="375284" h="183514">
                  <a:moveTo>
                    <a:pt x="95047" y="130024"/>
                  </a:moveTo>
                  <a:lnTo>
                    <a:pt x="95047" y="130024"/>
                  </a:lnTo>
                  <a:lnTo>
                    <a:pt x="351899" y="7522"/>
                  </a:lnTo>
                </a:path>
              </a:pathLst>
            </a:custGeom>
            <a:ln w="35464">
              <a:solidFill>
                <a:srgbClr val="EFCF11"/>
              </a:solidFill>
            </a:ln>
          </p:spPr>
          <p:txBody>
            <a:bodyPr wrap="square" lIns="0" tIns="0" rIns="0" bIns="0" rtlCol="0"/>
            <a:lstStyle/>
            <a:p>
              <a:endParaRPr/>
            </a:p>
          </p:txBody>
        </p:sp>
        <p:pic>
          <p:nvPicPr>
            <p:cNvPr id="111" name="object 111"/>
            <p:cNvPicPr/>
            <p:nvPr/>
          </p:nvPicPr>
          <p:blipFill>
            <a:blip r:embed="rId52" cstate="print"/>
            <a:stretch>
              <a:fillRect/>
            </a:stretch>
          </p:blipFill>
          <p:spPr>
            <a:xfrm>
              <a:off x="8747379" y="2710460"/>
              <a:ext cx="160168" cy="175736"/>
            </a:xfrm>
            <a:prstGeom prst="rect">
              <a:avLst/>
            </a:prstGeom>
          </p:spPr>
        </p:pic>
      </p:grpSp>
      <p:sp>
        <p:nvSpPr>
          <p:cNvPr id="112" name="object 112"/>
          <p:cNvSpPr/>
          <p:nvPr/>
        </p:nvSpPr>
        <p:spPr>
          <a:xfrm>
            <a:off x="9056345" y="2454676"/>
            <a:ext cx="774700" cy="448309"/>
          </a:xfrm>
          <a:custGeom>
            <a:avLst/>
            <a:gdLst/>
            <a:ahLst/>
            <a:cxnLst/>
            <a:rect l="l" t="t" r="r" b="b"/>
            <a:pathLst>
              <a:path w="774700" h="448310">
                <a:moveTo>
                  <a:pt x="610899" y="432628"/>
                </a:moveTo>
                <a:lnTo>
                  <a:pt x="162806" y="438502"/>
                </a:lnTo>
                <a:lnTo>
                  <a:pt x="122290" y="427686"/>
                </a:lnTo>
                <a:lnTo>
                  <a:pt x="84020" y="404919"/>
                </a:lnTo>
                <a:lnTo>
                  <a:pt x="50433" y="372684"/>
                </a:lnTo>
                <a:lnTo>
                  <a:pt x="23968" y="333463"/>
                </a:lnTo>
                <a:lnTo>
                  <a:pt x="7060" y="289742"/>
                </a:lnTo>
                <a:lnTo>
                  <a:pt x="2148" y="244002"/>
                </a:lnTo>
              </a:path>
              <a:path w="774700" h="448310">
                <a:moveTo>
                  <a:pt x="0" y="272443"/>
                </a:moveTo>
                <a:lnTo>
                  <a:pt x="5873" y="179527"/>
                </a:lnTo>
                <a:lnTo>
                  <a:pt x="12909" y="136809"/>
                </a:lnTo>
                <a:lnTo>
                  <a:pt x="31266" y="97312"/>
                </a:lnTo>
                <a:lnTo>
                  <a:pt x="59288" y="63346"/>
                </a:lnTo>
                <a:lnTo>
                  <a:pt x="95321" y="37225"/>
                </a:lnTo>
                <a:lnTo>
                  <a:pt x="137708" y="21261"/>
                </a:lnTo>
                <a:lnTo>
                  <a:pt x="184795" y="17766"/>
                </a:lnTo>
              </a:path>
              <a:path w="774700" h="448310">
                <a:moveTo>
                  <a:pt x="155285" y="17766"/>
                </a:moveTo>
                <a:lnTo>
                  <a:pt x="172547" y="17766"/>
                </a:lnTo>
                <a:lnTo>
                  <a:pt x="182718" y="17766"/>
                </a:lnTo>
                <a:lnTo>
                  <a:pt x="189773" y="17766"/>
                </a:lnTo>
                <a:lnTo>
                  <a:pt x="197688" y="17766"/>
                </a:lnTo>
              </a:path>
              <a:path w="774700" h="448310">
                <a:moveTo>
                  <a:pt x="153136" y="18267"/>
                </a:moveTo>
                <a:lnTo>
                  <a:pt x="613550" y="7522"/>
                </a:lnTo>
                <a:lnTo>
                  <a:pt x="649791" y="18683"/>
                </a:lnTo>
                <a:lnTo>
                  <a:pt x="684112" y="40839"/>
                </a:lnTo>
                <a:lnTo>
                  <a:pt x="714498" y="72364"/>
                </a:lnTo>
                <a:lnTo>
                  <a:pt x="738933" y="111632"/>
                </a:lnTo>
                <a:lnTo>
                  <a:pt x="755401" y="157017"/>
                </a:lnTo>
                <a:lnTo>
                  <a:pt x="761887" y="206893"/>
                </a:lnTo>
              </a:path>
              <a:path w="774700" h="448310">
                <a:moveTo>
                  <a:pt x="766185" y="180601"/>
                </a:moveTo>
                <a:lnTo>
                  <a:pt x="746774" y="299880"/>
                </a:lnTo>
                <a:lnTo>
                  <a:pt x="744721" y="338394"/>
                </a:lnTo>
                <a:lnTo>
                  <a:pt x="722648" y="374328"/>
                </a:lnTo>
                <a:lnTo>
                  <a:pt x="684791" y="404330"/>
                </a:lnTo>
                <a:lnTo>
                  <a:pt x="635386" y="425048"/>
                </a:lnTo>
                <a:lnTo>
                  <a:pt x="578668" y="433129"/>
                </a:lnTo>
              </a:path>
              <a:path w="774700" h="448310">
                <a:moveTo>
                  <a:pt x="578668" y="421309"/>
                </a:moveTo>
                <a:lnTo>
                  <a:pt x="578668" y="421309"/>
                </a:lnTo>
                <a:lnTo>
                  <a:pt x="578668" y="448173"/>
                </a:lnTo>
              </a:path>
              <a:path w="774700" h="448310">
                <a:moveTo>
                  <a:pt x="615197" y="428831"/>
                </a:moveTo>
                <a:lnTo>
                  <a:pt x="185368" y="434204"/>
                </a:lnTo>
                <a:lnTo>
                  <a:pt x="139181" y="421376"/>
                </a:lnTo>
                <a:lnTo>
                  <a:pt x="97103" y="397320"/>
                </a:lnTo>
                <a:lnTo>
                  <a:pt x="61177" y="364338"/>
                </a:lnTo>
                <a:lnTo>
                  <a:pt x="33446" y="324729"/>
                </a:lnTo>
                <a:lnTo>
                  <a:pt x="15954" y="280793"/>
                </a:lnTo>
                <a:lnTo>
                  <a:pt x="10743" y="234832"/>
                </a:lnTo>
              </a:path>
              <a:path w="774700" h="448310">
                <a:moveTo>
                  <a:pt x="3223" y="267643"/>
                </a:moveTo>
                <a:lnTo>
                  <a:pt x="7520" y="197795"/>
                </a:lnTo>
                <a:lnTo>
                  <a:pt x="17660" y="143548"/>
                </a:lnTo>
                <a:lnTo>
                  <a:pt x="38046" y="96319"/>
                </a:lnTo>
                <a:lnTo>
                  <a:pt x="67274" y="57660"/>
                </a:lnTo>
                <a:lnTo>
                  <a:pt x="103940" y="29119"/>
                </a:lnTo>
                <a:lnTo>
                  <a:pt x="146638" y="12248"/>
                </a:lnTo>
                <a:lnTo>
                  <a:pt x="193963" y="8596"/>
                </a:lnTo>
              </a:path>
              <a:path w="774700" h="448310">
                <a:moveTo>
                  <a:pt x="155285" y="17766"/>
                </a:moveTo>
                <a:lnTo>
                  <a:pt x="177838" y="12465"/>
                </a:lnTo>
                <a:lnTo>
                  <a:pt x="190668" y="9742"/>
                </a:lnTo>
                <a:lnTo>
                  <a:pt x="198556" y="8739"/>
                </a:lnTo>
                <a:lnTo>
                  <a:pt x="206283" y="8596"/>
                </a:lnTo>
              </a:path>
              <a:path w="774700" h="448310">
                <a:moveTo>
                  <a:pt x="157434" y="11318"/>
                </a:moveTo>
                <a:lnTo>
                  <a:pt x="600155" y="0"/>
                </a:lnTo>
                <a:lnTo>
                  <a:pt x="645899" y="10666"/>
                </a:lnTo>
                <a:lnTo>
                  <a:pt x="686574" y="32415"/>
                </a:lnTo>
                <a:lnTo>
                  <a:pt x="720774" y="63624"/>
                </a:lnTo>
                <a:lnTo>
                  <a:pt x="747095" y="102671"/>
                </a:lnTo>
                <a:lnTo>
                  <a:pt x="764133" y="147936"/>
                </a:lnTo>
                <a:lnTo>
                  <a:pt x="770483" y="197795"/>
                </a:lnTo>
              </a:path>
              <a:path w="774700" h="448310">
                <a:moveTo>
                  <a:pt x="774207" y="176805"/>
                </a:moveTo>
                <a:lnTo>
                  <a:pt x="756516" y="263846"/>
                </a:lnTo>
                <a:lnTo>
                  <a:pt x="755869" y="307551"/>
                </a:lnTo>
                <a:lnTo>
                  <a:pt x="741050" y="345987"/>
                </a:lnTo>
                <a:lnTo>
                  <a:pt x="714444" y="378003"/>
                </a:lnTo>
                <a:lnTo>
                  <a:pt x="678438" y="402449"/>
                </a:lnTo>
                <a:lnTo>
                  <a:pt x="635416" y="418175"/>
                </a:lnTo>
                <a:lnTo>
                  <a:pt x="587764" y="424031"/>
                </a:lnTo>
              </a:path>
              <a:path w="774700" h="448310">
                <a:moveTo>
                  <a:pt x="586188" y="416509"/>
                </a:moveTo>
                <a:lnTo>
                  <a:pt x="586188" y="416509"/>
                </a:lnTo>
                <a:lnTo>
                  <a:pt x="585114" y="428329"/>
                </a:lnTo>
              </a:path>
            </a:pathLst>
          </a:custGeom>
          <a:ln w="35464">
            <a:solidFill>
              <a:srgbClr val="929292"/>
            </a:solidFill>
          </a:ln>
        </p:spPr>
        <p:txBody>
          <a:bodyPr wrap="square" lIns="0" tIns="0" rIns="0" bIns="0" rtlCol="0"/>
          <a:lstStyle/>
          <a:p>
            <a:endParaRPr/>
          </a:p>
        </p:txBody>
      </p:sp>
      <p:grpSp>
        <p:nvGrpSpPr>
          <p:cNvPr id="113" name="object 113"/>
          <p:cNvGrpSpPr/>
          <p:nvPr/>
        </p:nvGrpSpPr>
        <p:grpSpPr>
          <a:xfrm>
            <a:off x="9185273" y="2029069"/>
            <a:ext cx="452120" cy="209550"/>
            <a:chOff x="9185273" y="2029069"/>
            <a:chExt cx="452120" cy="209550"/>
          </a:xfrm>
        </p:grpSpPr>
        <p:pic>
          <p:nvPicPr>
            <p:cNvPr id="114" name="object 114"/>
            <p:cNvPicPr/>
            <p:nvPr/>
          </p:nvPicPr>
          <p:blipFill>
            <a:blip r:embed="rId53" cstate="print"/>
            <a:stretch>
              <a:fillRect/>
            </a:stretch>
          </p:blipFill>
          <p:spPr>
            <a:xfrm>
              <a:off x="9185273" y="2037665"/>
              <a:ext cx="74706" cy="157462"/>
            </a:xfrm>
            <a:prstGeom prst="rect">
              <a:avLst/>
            </a:prstGeom>
          </p:spPr>
        </p:pic>
        <p:pic>
          <p:nvPicPr>
            <p:cNvPr id="115" name="object 115"/>
            <p:cNvPicPr/>
            <p:nvPr/>
          </p:nvPicPr>
          <p:blipFill>
            <a:blip r:embed="rId54" cstate="print"/>
            <a:stretch>
              <a:fillRect/>
            </a:stretch>
          </p:blipFill>
          <p:spPr>
            <a:xfrm>
              <a:off x="9280393" y="2077425"/>
              <a:ext cx="72557" cy="160686"/>
            </a:xfrm>
            <a:prstGeom prst="rect">
              <a:avLst/>
            </a:prstGeom>
          </p:spPr>
        </p:pic>
        <p:pic>
          <p:nvPicPr>
            <p:cNvPr id="116" name="object 116"/>
            <p:cNvPicPr/>
            <p:nvPr/>
          </p:nvPicPr>
          <p:blipFill>
            <a:blip r:embed="rId55" cstate="print"/>
            <a:stretch>
              <a:fillRect/>
            </a:stretch>
          </p:blipFill>
          <p:spPr>
            <a:xfrm>
              <a:off x="9374438" y="2105937"/>
              <a:ext cx="73058" cy="91912"/>
            </a:xfrm>
            <a:prstGeom prst="rect">
              <a:avLst/>
            </a:prstGeom>
          </p:spPr>
        </p:pic>
        <p:pic>
          <p:nvPicPr>
            <p:cNvPr id="117" name="object 117"/>
            <p:cNvPicPr/>
            <p:nvPr/>
          </p:nvPicPr>
          <p:blipFill>
            <a:blip r:embed="rId56" cstate="print"/>
            <a:stretch>
              <a:fillRect/>
            </a:stretch>
          </p:blipFill>
          <p:spPr>
            <a:xfrm>
              <a:off x="9472709" y="2029069"/>
              <a:ext cx="164453" cy="167133"/>
            </a:xfrm>
            <a:prstGeom prst="rect">
              <a:avLst/>
            </a:prstGeom>
          </p:spPr>
        </p:pic>
      </p:grpSp>
      <p:pic>
        <p:nvPicPr>
          <p:cNvPr id="118" name="object 118"/>
          <p:cNvPicPr/>
          <p:nvPr/>
        </p:nvPicPr>
        <p:blipFill>
          <a:blip r:embed="rId57" cstate="print"/>
          <a:stretch>
            <a:fillRect/>
          </a:stretch>
        </p:blipFill>
        <p:spPr>
          <a:xfrm>
            <a:off x="9208909" y="2609488"/>
            <a:ext cx="483548" cy="177808"/>
          </a:xfrm>
          <a:prstGeom prst="rect">
            <a:avLst/>
          </a:prstGeom>
        </p:spPr>
      </p:pic>
      <p:grpSp>
        <p:nvGrpSpPr>
          <p:cNvPr id="119" name="object 119"/>
          <p:cNvGrpSpPr/>
          <p:nvPr/>
        </p:nvGrpSpPr>
        <p:grpSpPr>
          <a:xfrm>
            <a:off x="8487376" y="3111925"/>
            <a:ext cx="429259" cy="190500"/>
            <a:chOff x="8487376" y="3111925"/>
            <a:chExt cx="429259" cy="190500"/>
          </a:xfrm>
        </p:grpSpPr>
        <p:sp>
          <p:nvSpPr>
            <p:cNvPr id="120" name="object 120"/>
            <p:cNvSpPr/>
            <p:nvPr/>
          </p:nvSpPr>
          <p:spPr>
            <a:xfrm>
              <a:off x="8505110" y="3201656"/>
              <a:ext cx="393700" cy="12700"/>
            </a:xfrm>
            <a:custGeom>
              <a:avLst/>
              <a:gdLst/>
              <a:ahLst/>
              <a:cxnLst/>
              <a:rect l="l" t="t" r="r" b="b"/>
              <a:pathLst>
                <a:path w="393700" h="12700">
                  <a:moveTo>
                    <a:pt x="388428" y="12321"/>
                  </a:moveTo>
                  <a:lnTo>
                    <a:pt x="388428" y="12321"/>
                  </a:lnTo>
                  <a:lnTo>
                    <a:pt x="0" y="8596"/>
                  </a:lnTo>
                </a:path>
                <a:path w="393700" h="12700">
                  <a:moveTo>
                    <a:pt x="6947" y="8596"/>
                  </a:moveTo>
                  <a:lnTo>
                    <a:pt x="6947" y="8596"/>
                  </a:lnTo>
                  <a:lnTo>
                    <a:pt x="392225" y="12321"/>
                  </a:lnTo>
                </a:path>
                <a:path w="393700" h="12700">
                  <a:moveTo>
                    <a:pt x="393299" y="11247"/>
                  </a:moveTo>
                  <a:lnTo>
                    <a:pt x="393299" y="11247"/>
                  </a:lnTo>
                  <a:lnTo>
                    <a:pt x="23636" y="6447"/>
                  </a:lnTo>
                </a:path>
                <a:path w="393700" h="12700">
                  <a:moveTo>
                    <a:pt x="11818" y="0"/>
                  </a:moveTo>
                  <a:lnTo>
                    <a:pt x="11818" y="0"/>
                  </a:lnTo>
                  <a:lnTo>
                    <a:pt x="366941" y="6447"/>
                  </a:lnTo>
                </a:path>
              </a:pathLst>
            </a:custGeom>
            <a:ln w="35464">
              <a:solidFill>
                <a:srgbClr val="0FB8BA"/>
              </a:solidFill>
            </a:ln>
          </p:spPr>
          <p:txBody>
            <a:bodyPr wrap="square" lIns="0" tIns="0" rIns="0" bIns="0" rtlCol="0"/>
            <a:lstStyle/>
            <a:p>
              <a:endParaRPr/>
            </a:p>
          </p:txBody>
        </p:sp>
        <p:pic>
          <p:nvPicPr>
            <p:cNvPr id="121" name="object 121"/>
            <p:cNvPicPr/>
            <p:nvPr/>
          </p:nvPicPr>
          <p:blipFill>
            <a:blip r:embed="rId58" cstate="print"/>
            <a:stretch>
              <a:fillRect/>
            </a:stretch>
          </p:blipFill>
          <p:spPr>
            <a:xfrm>
              <a:off x="8815641" y="3111925"/>
              <a:ext cx="91332" cy="190208"/>
            </a:xfrm>
            <a:prstGeom prst="rect">
              <a:avLst/>
            </a:prstGeom>
          </p:spPr>
        </p:pic>
      </p:grpSp>
      <p:grpSp>
        <p:nvGrpSpPr>
          <p:cNvPr id="122" name="object 122"/>
          <p:cNvGrpSpPr/>
          <p:nvPr/>
        </p:nvGrpSpPr>
        <p:grpSpPr>
          <a:xfrm>
            <a:off x="8988118" y="2988276"/>
            <a:ext cx="817244" cy="458470"/>
            <a:chOff x="8988118" y="2988276"/>
            <a:chExt cx="817244" cy="458470"/>
          </a:xfrm>
        </p:grpSpPr>
        <p:sp>
          <p:nvSpPr>
            <p:cNvPr id="123" name="object 123"/>
            <p:cNvSpPr/>
            <p:nvPr/>
          </p:nvSpPr>
          <p:spPr>
            <a:xfrm>
              <a:off x="9005849" y="3006010"/>
              <a:ext cx="782320" cy="423545"/>
            </a:xfrm>
            <a:custGeom>
              <a:avLst/>
              <a:gdLst/>
              <a:ahLst/>
              <a:cxnLst/>
              <a:rect l="l" t="t" r="r" b="b"/>
              <a:pathLst>
                <a:path w="782320" h="423545">
                  <a:moveTo>
                    <a:pt x="623792" y="422956"/>
                  </a:moveTo>
                  <a:lnTo>
                    <a:pt x="171902" y="410061"/>
                  </a:lnTo>
                  <a:lnTo>
                    <a:pt x="131913" y="410228"/>
                  </a:lnTo>
                  <a:lnTo>
                    <a:pt x="93657" y="395012"/>
                  </a:lnTo>
                  <a:lnTo>
                    <a:pt x="59691" y="367490"/>
                  </a:lnTo>
                  <a:lnTo>
                    <a:pt x="32571" y="330738"/>
                  </a:lnTo>
                  <a:lnTo>
                    <a:pt x="14854" y="287834"/>
                  </a:lnTo>
                  <a:lnTo>
                    <a:pt x="9096" y="241853"/>
                  </a:lnTo>
                </a:path>
                <a:path w="782320" h="423545">
                  <a:moveTo>
                    <a:pt x="13967" y="264992"/>
                  </a:moveTo>
                  <a:lnTo>
                    <a:pt x="0" y="198296"/>
                  </a:lnTo>
                  <a:lnTo>
                    <a:pt x="12537" y="146336"/>
                  </a:lnTo>
                  <a:lnTo>
                    <a:pt x="34664" y="102027"/>
                  </a:lnTo>
                  <a:lnTo>
                    <a:pt x="64857" y="65952"/>
                  </a:lnTo>
                  <a:lnTo>
                    <a:pt x="101592" y="38695"/>
                  </a:lnTo>
                  <a:lnTo>
                    <a:pt x="143345" y="20839"/>
                  </a:lnTo>
                  <a:lnTo>
                    <a:pt x="188591" y="12966"/>
                  </a:lnTo>
                </a:path>
                <a:path w="782320" h="423545">
                  <a:moveTo>
                    <a:pt x="177274" y="12966"/>
                  </a:moveTo>
                  <a:lnTo>
                    <a:pt x="621643" y="6519"/>
                  </a:lnTo>
                  <a:lnTo>
                    <a:pt x="653460" y="15317"/>
                  </a:lnTo>
                  <a:lnTo>
                    <a:pt x="686985" y="36331"/>
                  </a:lnTo>
                  <a:lnTo>
                    <a:pt x="718724" y="67080"/>
                  </a:lnTo>
                  <a:lnTo>
                    <a:pt x="745180" y="105083"/>
                  </a:lnTo>
                  <a:lnTo>
                    <a:pt x="762858" y="147858"/>
                  </a:lnTo>
                  <a:lnTo>
                    <a:pt x="768262" y="192923"/>
                  </a:lnTo>
                </a:path>
                <a:path w="782320" h="423545">
                  <a:moveTo>
                    <a:pt x="773634" y="161259"/>
                  </a:moveTo>
                  <a:lnTo>
                    <a:pt x="753221" y="279463"/>
                  </a:lnTo>
                  <a:lnTo>
                    <a:pt x="748660" y="316365"/>
                  </a:lnTo>
                  <a:lnTo>
                    <a:pt x="726775" y="352898"/>
                  </a:lnTo>
                  <a:lnTo>
                    <a:pt x="690732" y="385223"/>
                  </a:lnTo>
                  <a:lnTo>
                    <a:pt x="643698" y="409498"/>
                  </a:lnTo>
                  <a:lnTo>
                    <a:pt x="588839" y="421882"/>
                  </a:lnTo>
                </a:path>
                <a:path w="782320" h="423545">
                  <a:moveTo>
                    <a:pt x="606029" y="421882"/>
                  </a:moveTo>
                  <a:lnTo>
                    <a:pt x="606029" y="421882"/>
                  </a:lnTo>
                  <a:lnTo>
                    <a:pt x="578668" y="421882"/>
                  </a:lnTo>
                </a:path>
                <a:path w="782320" h="423545">
                  <a:moveTo>
                    <a:pt x="628090" y="420306"/>
                  </a:moveTo>
                  <a:lnTo>
                    <a:pt x="196613" y="407912"/>
                  </a:lnTo>
                  <a:lnTo>
                    <a:pt x="150051" y="405362"/>
                  </a:lnTo>
                  <a:lnTo>
                    <a:pt x="107399" y="388325"/>
                  </a:lnTo>
                  <a:lnTo>
                    <a:pt x="70775" y="359699"/>
                  </a:lnTo>
                  <a:lnTo>
                    <a:pt x="42299" y="322380"/>
                  </a:lnTo>
                  <a:lnTo>
                    <a:pt x="24089" y="279267"/>
                  </a:lnTo>
                  <a:lnTo>
                    <a:pt x="18264" y="233256"/>
                  </a:lnTo>
                </a:path>
                <a:path w="782320" h="423545">
                  <a:moveTo>
                    <a:pt x="14468" y="261195"/>
                  </a:moveTo>
                  <a:lnTo>
                    <a:pt x="5873" y="205317"/>
                  </a:lnTo>
                  <a:lnTo>
                    <a:pt x="19798" y="146734"/>
                  </a:lnTo>
                  <a:lnTo>
                    <a:pt x="42853" y="97909"/>
                  </a:lnTo>
                  <a:lnTo>
                    <a:pt x="73604" y="59021"/>
                  </a:lnTo>
                  <a:lnTo>
                    <a:pt x="110617" y="30252"/>
                  </a:lnTo>
                  <a:lnTo>
                    <a:pt x="152456" y="11784"/>
                  </a:lnTo>
                  <a:lnTo>
                    <a:pt x="197688" y="3796"/>
                  </a:lnTo>
                </a:path>
                <a:path w="782320" h="423545">
                  <a:moveTo>
                    <a:pt x="182145" y="5946"/>
                  </a:moveTo>
                  <a:lnTo>
                    <a:pt x="592062" y="0"/>
                  </a:lnTo>
                  <a:lnTo>
                    <a:pt x="640198" y="7721"/>
                  </a:lnTo>
                  <a:lnTo>
                    <a:pt x="684656" y="28077"/>
                  </a:lnTo>
                  <a:lnTo>
                    <a:pt x="723021" y="58466"/>
                  </a:lnTo>
                  <a:lnTo>
                    <a:pt x="752881" y="96288"/>
                  </a:lnTo>
                  <a:lnTo>
                    <a:pt x="771822" y="138941"/>
                  </a:lnTo>
                  <a:lnTo>
                    <a:pt x="777430" y="183825"/>
                  </a:lnTo>
                </a:path>
                <a:path w="782320" h="423545">
                  <a:moveTo>
                    <a:pt x="781728" y="157462"/>
                  </a:moveTo>
                  <a:lnTo>
                    <a:pt x="762389" y="254748"/>
                  </a:lnTo>
                  <a:lnTo>
                    <a:pt x="757601" y="299236"/>
                  </a:lnTo>
                  <a:lnTo>
                    <a:pt x="735675" y="340371"/>
                  </a:lnTo>
                  <a:lnTo>
                    <a:pt x="699704" y="375058"/>
                  </a:lnTo>
                  <a:lnTo>
                    <a:pt x="652784" y="400204"/>
                  </a:lnTo>
                  <a:lnTo>
                    <a:pt x="598007" y="412712"/>
                  </a:lnTo>
                </a:path>
                <a:path w="782320" h="423545">
                  <a:moveTo>
                    <a:pt x="610326" y="419231"/>
                  </a:moveTo>
                  <a:lnTo>
                    <a:pt x="610326" y="419231"/>
                  </a:lnTo>
                  <a:lnTo>
                    <a:pt x="593136" y="419231"/>
                  </a:lnTo>
                </a:path>
              </a:pathLst>
            </a:custGeom>
            <a:ln w="35464">
              <a:solidFill>
                <a:srgbClr val="929292"/>
              </a:solidFill>
            </a:ln>
          </p:spPr>
          <p:txBody>
            <a:bodyPr wrap="square" lIns="0" tIns="0" rIns="0" bIns="0" rtlCol="0"/>
            <a:lstStyle/>
            <a:p>
              <a:endParaRPr/>
            </a:p>
          </p:txBody>
        </p:sp>
        <p:pic>
          <p:nvPicPr>
            <p:cNvPr id="124" name="object 124"/>
            <p:cNvPicPr/>
            <p:nvPr/>
          </p:nvPicPr>
          <p:blipFill>
            <a:blip r:embed="rId59" cstate="print"/>
            <a:stretch>
              <a:fillRect/>
            </a:stretch>
          </p:blipFill>
          <p:spPr>
            <a:xfrm>
              <a:off x="9160562" y="3145778"/>
              <a:ext cx="423382" cy="173008"/>
            </a:xfrm>
            <a:prstGeom prst="rect">
              <a:avLst/>
            </a:prstGeom>
          </p:spPr>
        </p:pic>
      </p:grpSp>
      <p:grpSp>
        <p:nvGrpSpPr>
          <p:cNvPr id="125" name="object 125"/>
          <p:cNvGrpSpPr/>
          <p:nvPr/>
        </p:nvGrpSpPr>
        <p:grpSpPr>
          <a:xfrm>
            <a:off x="8491101" y="3511170"/>
            <a:ext cx="442595" cy="202565"/>
            <a:chOff x="8491101" y="3511170"/>
            <a:chExt cx="442595" cy="202565"/>
          </a:xfrm>
        </p:grpSpPr>
        <p:sp>
          <p:nvSpPr>
            <p:cNvPr id="126" name="object 126"/>
            <p:cNvSpPr/>
            <p:nvPr/>
          </p:nvSpPr>
          <p:spPr>
            <a:xfrm>
              <a:off x="8508835" y="3528903"/>
              <a:ext cx="401955" cy="127000"/>
            </a:xfrm>
            <a:custGeom>
              <a:avLst/>
              <a:gdLst/>
              <a:ahLst/>
              <a:cxnLst/>
              <a:rect l="l" t="t" r="r" b="b"/>
              <a:pathLst>
                <a:path w="401954" h="127000">
                  <a:moveTo>
                    <a:pt x="389574" y="121499"/>
                  </a:moveTo>
                  <a:lnTo>
                    <a:pt x="389574" y="121499"/>
                  </a:lnTo>
                  <a:lnTo>
                    <a:pt x="4870" y="8596"/>
                  </a:lnTo>
                </a:path>
                <a:path w="401954" h="127000">
                  <a:moveTo>
                    <a:pt x="0" y="9169"/>
                  </a:moveTo>
                  <a:lnTo>
                    <a:pt x="0" y="9169"/>
                  </a:lnTo>
                  <a:lnTo>
                    <a:pt x="173048" y="46780"/>
                  </a:lnTo>
                </a:path>
                <a:path w="401954" h="127000">
                  <a:moveTo>
                    <a:pt x="123626" y="32810"/>
                  </a:moveTo>
                  <a:lnTo>
                    <a:pt x="123626" y="32810"/>
                  </a:lnTo>
                  <a:lnTo>
                    <a:pt x="401393" y="126872"/>
                  </a:lnTo>
                </a:path>
                <a:path w="401954" h="127000">
                  <a:moveTo>
                    <a:pt x="393299" y="119350"/>
                  </a:moveTo>
                  <a:lnTo>
                    <a:pt x="393299" y="119350"/>
                  </a:lnTo>
                  <a:lnTo>
                    <a:pt x="28507" y="13969"/>
                  </a:lnTo>
                </a:path>
                <a:path w="401954" h="127000">
                  <a:moveTo>
                    <a:pt x="5371" y="0"/>
                  </a:moveTo>
                  <a:lnTo>
                    <a:pt x="5371" y="0"/>
                  </a:lnTo>
                  <a:lnTo>
                    <a:pt x="155858" y="34959"/>
                  </a:lnTo>
                </a:path>
                <a:path w="401954" h="127000">
                  <a:moveTo>
                    <a:pt x="128998" y="26864"/>
                  </a:moveTo>
                  <a:lnTo>
                    <a:pt x="128998" y="26864"/>
                  </a:lnTo>
                  <a:lnTo>
                    <a:pt x="373960" y="108604"/>
                  </a:lnTo>
                </a:path>
              </a:pathLst>
            </a:custGeom>
            <a:ln w="35464">
              <a:solidFill>
                <a:srgbClr val="F3583A"/>
              </a:solidFill>
            </a:ln>
          </p:spPr>
          <p:txBody>
            <a:bodyPr wrap="square" lIns="0" tIns="0" rIns="0" bIns="0" rtlCol="0"/>
            <a:lstStyle/>
            <a:p>
              <a:endParaRPr/>
            </a:p>
          </p:txBody>
        </p:sp>
        <p:pic>
          <p:nvPicPr>
            <p:cNvPr id="127" name="object 127"/>
            <p:cNvPicPr/>
            <p:nvPr/>
          </p:nvPicPr>
          <p:blipFill>
            <a:blip r:embed="rId60" cstate="print"/>
            <a:stretch>
              <a:fillRect/>
            </a:stretch>
          </p:blipFill>
          <p:spPr>
            <a:xfrm>
              <a:off x="8775887" y="3532661"/>
              <a:ext cx="157446" cy="180608"/>
            </a:xfrm>
            <a:prstGeom prst="rect">
              <a:avLst/>
            </a:prstGeom>
          </p:spPr>
        </p:pic>
      </p:grpSp>
      <p:pic>
        <p:nvPicPr>
          <p:cNvPr id="128" name="object 128"/>
          <p:cNvPicPr/>
          <p:nvPr/>
        </p:nvPicPr>
        <p:blipFill>
          <a:blip r:embed="rId61" cstate="print"/>
          <a:stretch>
            <a:fillRect/>
          </a:stretch>
        </p:blipFill>
        <p:spPr>
          <a:xfrm>
            <a:off x="9002084" y="3512244"/>
            <a:ext cx="1141157" cy="466447"/>
          </a:xfrm>
          <a:prstGeom prst="rect">
            <a:avLst/>
          </a:prstGeom>
        </p:spPr>
      </p:pic>
      <p:grpSp>
        <p:nvGrpSpPr>
          <p:cNvPr id="129" name="object 129"/>
          <p:cNvGrpSpPr/>
          <p:nvPr/>
        </p:nvGrpSpPr>
        <p:grpSpPr>
          <a:xfrm>
            <a:off x="9095055" y="4096964"/>
            <a:ext cx="819150" cy="466725"/>
            <a:chOff x="9095055" y="4096964"/>
            <a:chExt cx="819150" cy="466725"/>
          </a:xfrm>
        </p:grpSpPr>
        <p:sp>
          <p:nvSpPr>
            <p:cNvPr id="130" name="object 130"/>
            <p:cNvSpPr/>
            <p:nvPr/>
          </p:nvSpPr>
          <p:spPr>
            <a:xfrm>
              <a:off x="9112787" y="4114696"/>
              <a:ext cx="783590" cy="431165"/>
            </a:xfrm>
            <a:custGeom>
              <a:avLst/>
              <a:gdLst/>
              <a:ahLst/>
              <a:cxnLst/>
              <a:rect l="l" t="t" r="r" b="b"/>
              <a:pathLst>
                <a:path w="783590" h="431164">
                  <a:moveTo>
                    <a:pt x="610828" y="417512"/>
                  </a:moveTo>
                  <a:lnTo>
                    <a:pt x="179423" y="430980"/>
                  </a:lnTo>
                  <a:lnTo>
                    <a:pt x="134886" y="416789"/>
                  </a:lnTo>
                  <a:lnTo>
                    <a:pt x="95207" y="394558"/>
                  </a:lnTo>
                  <a:lnTo>
                    <a:pt x="61831" y="364929"/>
                  </a:lnTo>
                  <a:lnTo>
                    <a:pt x="36203" y="328541"/>
                  </a:lnTo>
                  <a:lnTo>
                    <a:pt x="19766" y="286037"/>
                  </a:lnTo>
                  <a:lnTo>
                    <a:pt x="13967" y="238056"/>
                  </a:lnTo>
                </a:path>
                <a:path w="783590" h="431164">
                  <a:moveTo>
                    <a:pt x="19840" y="271368"/>
                  </a:moveTo>
                  <a:lnTo>
                    <a:pt x="0" y="159611"/>
                  </a:lnTo>
                  <a:lnTo>
                    <a:pt x="10505" y="123436"/>
                  </a:lnTo>
                  <a:lnTo>
                    <a:pt x="33282" y="87824"/>
                  </a:lnTo>
                  <a:lnTo>
                    <a:pt x="65645" y="55654"/>
                  </a:lnTo>
                  <a:lnTo>
                    <a:pt x="104908" y="29807"/>
                  </a:lnTo>
                  <a:lnTo>
                    <a:pt x="148385" y="13161"/>
                  </a:lnTo>
                  <a:lnTo>
                    <a:pt x="193390" y="8596"/>
                  </a:lnTo>
                </a:path>
                <a:path w="783590" h="431164">
                  <a:moveTo>
                    <a:pt x="159010" y="9098"/>
                  </a:moveTo>
                  <a:lnTo>
                    <a:pt x="637186" y="5874"/>
                  </a:lnTo>
                  <a:lnTo>
                    <a:pt x="675675" y="15809"/>
                  </a:lnTo>
                  <a:lnTo>
                    <a:pt x="712789" y="41029"/>
                  </a:lnTo>
                  <a:lnTo>
                    <a:pt x="744196" y="79556"/>
                  </a:lnTo>
                  <a:lnTo>
                    <a:pt x="765563" y="129414"/>
                  </a:lnTo>
                  <a:lnTo>
                    <a:pt x="772560" y="188625"/>
                  </a:lnTo>
                </a:path>
                <a:path w="783590" h="431164">
                  <a:moveTo>
                    <a:pt x="775282" y="171432"/>
                  </a:moveTo>
                  <a:lnTo>
                    <a:pt x="761314" y="263273"/>
                  </a:lnTo>
                  <a:lnTo>
                    <a:pt x="757845" y="303481"/>
                  </a:lnTo>
                  <a:lnTo>
                    <a:pt x="741461" y="340550"/>
                  </a:lnTo>
                  <a:lnTo>
                    <a:pt x="714480" y="372513"/>
                  </a:lnTo>
                  <a:lnTo>
                    <a:pt x="679220" y="397402"/>
                  </a:lnTo>
                  <a:lnTo>
                    <a:pt x="638000" y="413249"/>
                  </a:lnTo>
                  <a:lnTo>
                    <a:pt x="593136" y="418085"/>
                  </a:lnTo>
                </a:path>
                <a:path w="783590" h="431164">
                  <a:moveTo>
                    <a:pt x="608178" y="418085"/>
                  </a:moveTo>
                  <a:lnTo>
                    <a:pt x="608178" y="418085"/>
                  </a:lnTo>
                  <a:lnTo>
                    <a:pt x="582392" y="418085"/>
                  </a:lnTo>
                </a:path>
                <a:path w="783590" h="431164">
                  <a:moveTo>
                    <a:pt x="615125" y="413786"/>
                  </a:moveTo>
                  <a:lnTo>
                    <a:pt x="207357" y="427756"/>
                  </a:lnTo>
                  <a:lnTo>
                    <a:pt x="154871" y="411259"/>
                  </a:lnTo>
                  <a:lnTo>
                    <a:pt x="109787" y="387405"/>
                  </a:lnTo>
                  <a:lnTo>
                    <a:pt x="73058" y="356717"/>
                  </a:lnTo>
                  <a:lnTo>
                    <a:pt x="45641" y="319719"/>
                  </a:lnTo>
                  <a:lnTo>
                    <a:pt x="28491" y="276934"/>
                  </a:lnTo>
                  <a:lnTo>
                    <a:pt x="22562" y="228886"/>
                  </a:lnTo>
                </a:path>
                <a:path w="783590" h="431164">
                  <a:moveTo>
                    <a:pt x="21487" y="267571"/>
                  </a:moveTo>
                  <a:lnTo>
                    <a:pt x="2148" y="166560"/>
                  </a:lnTo>
                  <a:lnTo>
                    <a:pt x="15409" y="123627"/>
                  </a:lnTo>
                  <a:lnTo>
                    <a:pt x="40094" y="83499"/>
                  </a:lnTo>
                  <a:lnTo>
                    <a:pt x="73649" y="48624"/>
                  </a:lnTo>
                  <a:lnTo>
                    <a:pt x="113519" y="21451"/>
                  </a:lnTo>
                  <a:lnTo>
                    <a:pt x="157149" y="4427"/>
                  </a:lnTo>
                  <a:lnTo>
                    <a:pt x="201985" y="0"/>
                  </a:lnTo>
                </a:path>
                <a:path w="783590" h="431164">
                  <a:moveTo>
                    <a:pt x="163809" y="501"/>
                  </a:moveTo>
                  <a:lnTo>
                    <a:pt x="614624" y="1074"/>
                  </a:lnTo>
                  <a:lnTo>
                    <a:pt x="660015" y="6639"/>
                  </a:lnTo>
                  <a:lnTo>
                    <a:pt x="700557" y="23574"/>
                  </a:lnTo>
                  <a:lnTo>
                    <a:pt x="734625" y="50630"/>
                  </a:lnTo>
                  <a:lnTo>
                    <a:pt x="760593" y="86558"/>
                  </a:lnTo>
                  <a:lnTo>
                    <a:pt x="776836" y="130107"/>
                  </a:lnTo>
                  <a:lnTo>
                    <a:pt x="781728" y="180028"/>
                  </a:lnTo>
                </a:path>
                <a:path w="783590" h="431164">
                  <a:moveTo>
                    <a:pt x="783304" y="167635"/>
                  </a:moveTo>
                  <a:lnTo>
                    <a:pt x="770984" y="246080"/>
                  </a:lnTo>
                  <a:lnTo>
                    <a:pt x="767238" y="289872"/>
                  </a:lnTo>
                  <a:lnTo>
                    <a:pt x="750616" y="329274"/>
                  </a:lnTo>
                  <a:lnTo>
                    <a:pt x="723460" y="362583"/>
                  </a:lnTo>
                  <a:lnTo>
                    <a:pt x="688115" y="388095"/>
                  </a:lnTo>
                  <a:lnTo>
                    <a:pt x="646925" y="404107"/>
                  </a:lnTo>
                  <a:lnTo>
                    <a:pt x="602233" y="408915"/>
                  </a:lnTo>
                </a:path>
                <a:path w="783590" h="431164">
                  <a:moveTo>
                    <a:pt x="612475" y="416437"/>
                  </a:moveTo>
                  <a:lnTo>
                    <a:pt x="612475" y="416437"/>
                  </a:lnTo>
                  <a:lnTo>
                    <a:pt x="597935" y="417010"/>
                  </a:lnTo>
                </a:path>
              </a:pathLst>
            </a:custGeom>
            <a:ln w="35464">
              <a:solidFill>
                <a:srgbClr val="929292"/>
              </a:solidFill>
            </a:ln>
          </p:spPr>
          <p:txBody>
            <a:bodyPr wrap="square" lIns="0" tIns="0" rIns="0" bIns="0" rtlCol="0"/>
            <a:lstStyle/>
            <a:p>
              <a:endParaRPr/>
            </a:p>
          </p:txBody>
        </p:sp>
        <p:pic>
          <p:nvPicPr>
            <p:cNvPr id="131" name="object 131"/>
            <p:cNvPicPr/>
            <p:nvPr/>
          </p:nvPicPr>
          <p:blipFill>
            <a:blip r:embed="rId62" cstate="print"/>
            <a:stretch>
              <a:fillRect/>
            </a:stretch>
          </p:blipFill>
          <p:spPr>
            <a:xfrm>
              <a:off x="9276095" y="4230751"/>
              <a:ext cx="200410" cy="190201"/>
            </a:xfrm>
            <a:prstGeom prst="rect">
              <a:avLst/>
            </a:prstGeom>
          </p:spPr>
        </p:pic>
        <p:pic>
          <p:nvPicPr>
            <p:cNvPr id="132" name="object 132"/>
            <p:cNvPicPr/>
            <p:nvPr/>
          </p:nvPicPr>
          <p:blipFill>
            <a:blip r:embed="rId63" cstate="print"/>
            <a:stretch>
              <a:fillRect/>
            </a:stretch>
          </p:blipFill>
          <p:spPr>
            <a:xfrm>
              <a:off x="9496345" y="4250093"/>
              <a:ext cx="275116" cy="209042"/>
            </a:xfrm>
            <a:prstGeom prst="rect">
              <a:avLst/>
            </a:prstGeom>
          </p:spPr>
        </p:pic>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sp>
        <p:nvSpPr>
          <p:cNvPr id="4" name="object 4"/>
          <p:cNvSpPr txBox="1"/>
          <p:nvPr/>
        </p:nvSpPr>
        <p:spPr>
          <a:xfrm>
            <a:off x="2133219" y="2216150"/>
            <a:ext cx="7925434" cy="2760980"/>
          </a:xfrm>
          <a:prstGeom prst="rect">
            <a:avLst/>
          </a:prstGeom>
          <a:ln w="31750">
            <a:solidFill>
              <a:srgbClr val="6C976A"/>
            </a:solidFill>
          </a:ln>
        </p:spPr>
        <p:txBody>
          <a:bodyPr vert="horz" wrap="square" lIns="0" tIns="177165" rIns="0" bIns="0" rtlCol="0">
            <a:spAutoFit/>
          </a:bodyPr>
          <a:lstStyle/>
          <a:p>
            <a:pPr marL="623570" indent="-357505">
              <a:lnSpc>
                <a:spcPct val="100000"/>
              </a:lnSpc>
              <a:spcBef>
                <a:spcPts val="1395"/>
              </a:spcBef>
              <a:buAutoNum type="arabicPlain" startAt="4"/>
              <a:tabLst>
                <a:tab pos="623570" algn="l"/>
              </a:tabLst>
            </a:pPr>
            <a:r>
              <a:rPr sz="3200" spc="-25" dirty="0">
                <a:solidFill>
                  <a:srgbClr val="6C976A"/>
                </a:solidFill>
                <a:latin typeface="Microsoft YaHei"/>
                <a:cs typeface="Microsoft YaHei"/>
              </a:rPr>
              <a:t>Hadoop</a:t>
            </a:r>
            <a:r>
              <a:rPr sz="3200" spc="-15" dirty="0">
                <a:solidFill>
                  <a:srgbClr val="6C976A"/>
                </a:solidFill>
                <a:latin typeface="Microsoft YaHei"/>
                <a:cs typeface="Microsoft YaHei"/>
              </a:rPr>
              <a:t>运行模式</a:t>
            </a:r>
            <a:endParaRPr sz="3200">
              <a:latin typeface="Microsoft YaHei"/>
              <a:cs typeface="Microsoft YaHei"/>
            </a:endParaRPr>
          </a:p>
          <a:p>
            <a:pPr marL="959485" lvl="1" indent="-693420">
              <a:lnSpc>
                <a:spcPct val="100000"/>
              </a:lnSpc>
              <a:spcBef>
                <a:spcPts val="3840"/>
              </a:spcBef>
              <a:buAutoNum type="arabicPeriod" startAt="2"/>
              <a:tabLst>
                <a:tab pos="959485" algn="l"/>
              </a:tabLst>
            </a:pPr>
            <a:r>
              <a:rPr sz="3200" spc="-10" dirty="0">
                <a:solidFill>
                  <a:srgbClr val="6C976A"/>
                </a:solidFill>
                <a:latin typeface="Microsoft YaHei"/>
                <a:cs typeface="Microsoft YaHei"/>
              </a:rPr>
              <a:t>伪分布式运行模式</a:t>
            </a:r>
            <a:endParaRPr sz="3200">
              <a:latin typeface="Microsoft YaHei"/>
              <a:cs typeface="Microsoft YaHei"/>
            </a:endParaRPr>
          </a:p>
          <a:p>
            <a:pPr marL="1296035" lvl="2" indent="-1029969">
              <a:lnSpc>
                <a:spcPct val="100000"/>
              </a:lnSpc>
              <a:spcBef>
                <a:spcPts val="5"/>
              </a:spcBef>
              <a:buAutoNum type="arabicPeriod"/>
              <a:tabLst>
                <a:tab pos="1296035" algn="l"/>
              </a:tabLst>
            </a:pPr>
            <a:r>
              <a:rPr sz="3200" dirty="0">
                <a:solidFill>
                  <a:srgbClr val="6C976A"/>
                </a:solidFill>
                <a:latin typeface="Microsoft YaHei"/>
                <a:cs typeface="Microsoft YaHei"/>
              </a:rPr>
              <a:t>启动</a:t>
            </a:r>
            <a:r>
              <a:rPr sz="3200" spc="-10" dirty="0">
                <a:solidFill>
                  <a:srgbClr val="6C976A"/>
                </a:solidFill>
                <a:latin typeface="Microsoft YaHei"/>
                <a:cs typeface="Microsoft YaHei"/>
              </a:rPr>
              <a:t>HDFS</a:t>
            </a:r>
            <a:r>
              <a:rPr sz="3200" spc="-5" dirty="0">
                <a:solidFill>
                  <a:srgbClr val="6C976A"/>
                </a:solidFill>
                <a:latin typeface="Microsoft YaHei"/>
                <a:cs typeface="Microsoft YaHei"/>
              </a:rPr>
              <a:t>并运行</a:t>
            </a:r>
            <a:r>
              <a:rPr sz="3200" spc="-20" dirty="0">
                <a:solidFill>
                  <a:srgbClr val="6C976A"/>
                </a:solidFill>
                <a:latin typeface="Microsoft YaHei"/>
                <a:cs typeface="Microsoft YaHei"/>
              </a:rPr>
              <a:t>MapReduce</a:t>
            </a:r>
            <a:r>
              <a:rPr sz="3200" spc="-35" dirty="0">
                <a:solidFill>
                  <a:srgbClr val="6C976A"/>
                </a:solidFill>
                <a:latin typeface="Microsoft YaHei"/>
                <a:cs typeface="Microsoft YaHei"/>
              </a:rPr>
              <a:t>程序</a:t>
            </a:r>
            <a:endParaRPr sz="3200">
              <a:latin typeface="Microsoft YaHei"/>
              <a:cs typeface="Microsoft YaHe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866900"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pic>
        <p:nvPicPr>
          <p:cNvPr id="4" name="object 4"/>
          <p:cNvPicPr/>
          <p:nvPr/>
        </p:nvPicPr>
        <p:blipFill>
          <a:blip r:embed="rId2" cstate="print"/>
          <a:stretch>
            <a:fillRect/>
          </a:stretch>
        </p:blipFill>
        <p:spPr>
          <a:xfrm>
            <a:off x="2107438" y="872350"/>
            <a:ext cx="7977250" cy="5954776"/>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866900"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pic>
        <p:nvPicPr>
          <p:cNvPr id="4" name="object 4"/>
          <p:cNvPicPr/>
          <p:nvPr/>
        </p:nvPicPr>
        <p:blipFill>
          <a:blip r:embed="rId2" cstate="print"/>
          <a:stretch>
            <a:fillRect/>
          </a:stretch>
        </p:blipFill>
        <p:spPr>
          <a:xfrm>
            <a:off x="1187780" y="1024026"/>
            <a:ext cx="9816465" cy="5670423"/>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sp>
        <p:nvSpPr>
          <p:cNvPr id="4" name="object 4"/>
          <p:cNvSpPr txBox="1"/>
          <p:nvPr/>
        </p:nvSpPr>
        <p:spPr>
          <a:xfrm>
            <a:off x="2132329" y="913764"/>
            <a:ext cx="7925434" cy="1677670"/>
          </a:xfrm>
          <a:prstGeom prst="rect">
            <a:avLst/>
          </a:prstGeom>
          <a:ln w="31750">
            <a:solidFill>
              <a:srgbClr val="6C976A"/>
            </a:solidFill>
          </a:ln>
        </p:spPr>
        <p:txBody>
          <a:bodyPr vert="horz" wrap="square" lIns="0" tIns="147320" rIns="0" bIns="0" rtlCol="0">
            <a:spAutoFit/>
          </a:bodyPr>
          <a:lstStyle/>
          <a:p>
            <a:pPr marL="292735" marR="292100">
              <a:lnSpc>
                <a:spcPct val="100000"/>
              </a:lnSpc>
              <a:spcBef>
                <a:spcPts val="1160"/>
              </a:spcBef>
            </a:pPr>
            <a:r>
              <a:rPr sz="2800" dirty="0">
                <a:solidFill>
                  <a:srgbClr val="6C976A"/>
                </a:solidFill>
                <a:latin typeface="Microsoft YaHei"/>
                <a:cs typeface="Microsoft YaHei"/>
              </a:rPr>
              <a:t>1. </a:t>
            </a:r>
            <a:r>
              <a:rPr sz="2800" spc="-35" dirty="0">
                <a:solidFill>
                  <a:srgbClr val="FF0000"/>
                </a:solidFill>
                <a:latin typeface="Microsoft YaHei"/>
                <a:cs typeface="Microsoft YaHei"/>
              </a:rPr>
              <a:t>格式化</a:t>
            </a:r>
            <a:r>
              <a:rPr sz="2800" spc="-25" dirty="0">
                <a:solidFill>
                  <a:srgbClr val="FF0000"/>
                </a:solidFill>
                <a:latin typeface="Microsoft YaHei"/>
                <a:cs typeface="Microsoft YaHei"/>
              </a:rPr>
              <a:t>NameNode</a:t>
            </a:r>
            <a:r>
              <a:rPr sz="2800" spc="-25" dirty="0">
                <a:solidFill>
                  <a:srgbClr val="6C976A"/>
                </a:solidFill>
                <a:latin typeface="Microsoft YaHei"/>
                <a:cs typeface="Microsoft YaHei"/>
              </a:rPr>
              <a:t>（</a:t>
            </a:r>
            <a:r>
              <a:rPr sz="2800" spc="-40" dirty="0">
                <a:solidFill>
                  <a:srgbClr val="6C976A"/>
                </a:solidFill>
                <a:latin typeface="Microsoft YaHei"/>
                <a:cs typeface="Microsoft YaHei"/>
              </a:rPr>
              <a:t>第一次启动时格式化，以后就不要总格式化了</a:t>
            </a:r>
            <a:r>
              <a:rPr sz="2800" spc="-50" dirty="0">
                <a:solidFill>
                  <a:srgbClr val="6C976A"/>
                </a:solidFill>
                <a:latin typeface="Microsoft YaHei"/>
                <a:cs typeface="Microsoft YaHei"/>
              </a:rPr>
              <a:t>）</a:t>
            </a:r>
            <a:endParaRPr sz="2800">
              <a:latin typeface="Microsoft YaHei"/>
              <a:cs typeface="Microsoft YaHei"/>
            </a:endParaRPr>
          </a:p>
          <a:p>
            <a:pPr marL="292735">
              <a:lnSpc>
                <a:spcPct val="100000"/>
              </a:lnSpc>
            </a:pPr>
            <a:r>
              <a:rPr sz="2800" dirty="0">
                <a:solidFill>
                  <a:srgbClr val="6C976A"/>
                </a:solidFill>
                <a:latin typeface="Microsoft YaHei"/>
                <a:cs typeface="Microsoft YaHei"/>
              </a:rPr>
              <a:t>bin/hdfs</a:t>
            </a:r>
            <a:r>
              <a:rPr sz="2800" spc="-140" dirty="0">
                <a:solidFill>
                  <a:srgbClr val="6C976A"/>
                </a:solidFill>
                <a:latin typeface="Microsoft YaHei"/>
                <a:cs typeface="Microsoft YaHei"/>
              </a:rPr>
              <a:t> </a:t>
            </a:r>
            <a:r>
              <a:rPr sz="2800" dirty="0">
                <a:solidFill>
                  <a:srgbClr val="6C976A"/>
                </a:solidFill>
                <a:latin typeface="Microsoft YaHei"/>
                <a:cs typeface="Microsoft YaHei"/>
              </a:rPr>
              <a:t>namenode</a:t>
            </a:r>
            <a:r>
              <a:rPr sz="2800" spc="-114" dirty="0">
                <a:solidFill>
                  <a:srgbClr val="6C976A"/>
                </a:solidFill>
                <a:latin typeface="Microsoft YaHei"/>
                <a:cs typeface="Microsoft YaHei"/>
              </a:rPr>
              <a:t> </a:t>
            </a:r>
            <a:r>
              <a:rPr sz="2800" spc="-20" dirty="0">
                <a:solidFill>
                  <a:srgbClr val="6C976A"/>
                </a:solidFill>
                <a:latin typeface="Microsoft YaHei"/>
                <a:cs typeface="Microsoft YaHei"/>
              </a:rPr>
              <a:t>-</a:t>
            </a:r>
            <a:r>
              <a:rPr sz="2800" spc="-10" dirty="0">
                <a:solidFill>
                  <a:srgbClr val="6C976A"/>
                </a:solidFill>
                <a:latin typeface="Microsoft YaHei"/>
                <a:cs typeface="Microsoft YaHei"/>
              </a:rPr>
              <a:t>format</a:t>
            </a:r>
            <a:endParaRPr sz="2800">
              <a:latin typeface="Microsoft YaHei"/>
              <a:cs typeface="Microsoft YaHei"/>
            </a:endParaRPr>
          </a:p>
        </p:txBody>
      </p:sp>
      <p:sp>
        <p:nvSpPr>
          <p:cNvPr id="5" name="object 5"/>
          <p:cNvSpPr txBox="1"/>
          <p:nvPr/>
        </p:nvSpPr>
        <p:spPr>
          <a:xfrm>
            <a:off x="2132329" y="2766060"/>
            <a:ext cx="7925434" cy="1677670"/>
          </a:xfrm>
          <a:prstGeom prst="rect">
            <a:avLst/>
          </a:prstGeom>
          <a:ln w="31750">
            <a:solidFill>
              <a:srgbClr val="6C976A"/>
            </a:solidFill>
          </a:ln>
        </p:spPr>
        <p:txBody>
          <a:bodyPr vert="horz" wrap="square" lIns="0" tIns="147955" rIns="0" bIns="0" rtlCol="0">
            <a:spAutoFit/>
          </a:bodyPr>
          <a:lstStyle/>
          <a:p>
            <a:pPr marL="292735">
              <a:lnSpc>
                <a:spcPct val="100000"/>
              </a:lnSpc>
              <a:spcBef>
                <a:spcPts val="1165"/>
              </a:spcBef>
            </a:pPr>
            <a:r>
              <a:rPr sz="2800" dirty="0">
                <a:solidFill>
                  <a:srgbClr val="6C976A"/>
                </a:solidFill>
                <a:latin typeface="Microsoft YaHei"/>
                <a:cs typeface="Microsoft YaHei"/>
              </a:rPr>
              <a:t>2</a:t>
            </a:r>
            <a:r>
              <a:rPr sz="2800" spc="-20" dirty="0">
                <a:solidFill>
                  <a:srgbClr val="6C976A"/>
                </a:solidFill>
                <a:latin typeface="Microsoft YaHei"/>
                <a:cs typeface="Microsoft YaHei"/>
              </a:rPr>
              <a:t>. 启动</a:t>
            </a:r>
            <a:r>
              <a:rPr sz="2800" spc="-10" dirty="0">
                <a:solidFill>
                  <a:srgbClr val="6C976A"/>
                </a:solidFill>
                <a:latin typeface="Microsoft YaHei"/>
                <a:cs typeface="Microsoft YaHei"/>
              </a:rPr>
              <a:t>NameNode</a:t>
            </a:r>
            <a:endParaRPr sz="2800">
              <a:latin typeface="Microsoft YaHei"/>
              <a:cs typeface="Microsoft YaHei"/>
            </a:endParaRPr>
          </a:p>
          <a:p>
            <a:pPr marL="292735">
              <a:lnSpc>
                <a:spcPct val="100000"/>
              </a:lnSpc>
              <a:spcBef>
                <a:spcPts val="3359"/>
              </a:spcBef>
            </a:pPr>
            <a:r>
              <a:rPr sz="2800" spc="-20" dirty="0">
                <a:solidFill>
                  <a:srgbClr val="6C976A"/>
                </a:solidFill>
                <a:latin typeface="Microsoft YaHei"/>
                <a:cs typeface="Microsoft YaHei"/>
              </a:rPr>
              <a:t>sbin/hadoop-</a:t>
            </a:r>
            <a:r>
              <a:rPr sz="2800" dirty="0">
                <a:solidFill>
                  <a:srgbClr val="6C976A"/>
                </a:solidFill>
                <a:latin typeface="Microsoft YaHei"/>
                <a:cs typeface="Microsoft YaHei"/>
              </a:rPr>
              <a:t>daemon.sh</a:t>
            </a:r>
            <a:r>
              <a:rPr sz="2800" spc="-30" dirty="0">
                <a:solidFill>
                  <a:srgbClr val="6C976A"/>
                </a:solidFill>
                <a:latin typeface="Microsoft YaHei"/>
                <a:cs typeface="Microsoft YaHei"/>
              </a:rPr>
              <a:t> </a:t>
            </a:r>
            <a:r>
              <a:rPr sz="2800" dirty="0">
                <a:solidFill>
                  <a:srgbClr val="6C976A"/>
                </a:solidFill>
                <a:latin typeface="Microsoft YaHei"/>
                <a:cs typeface="Microsoft YaHei"/>
              </a:rPr>
              <a:t>start</a:t>
            </a:r>
            <a:r>
              <a:rPr sz="2800" spc="-85" dirty="0">
                <a:solidFill>
                  <a:srgbClr val="6C976A"/>
                </a:solidFill>
                <a:latin typeface="Microsoft YaHei"/>
                <a:cs typeface="Microsoft YaHei"/>
              </a:rPr>
              <a:t> </a:t>
            </a:r>
            <a:r>
              <a:rPr sz="2800" spc="-10" dirty="0">
                <a:solidFill>
                  <a:srgbClr val="6C976A"/>
                </a:solidFill>
                <a:latin typeface="Microsoft YaHei"/>
                <a:cs typeface="Microsoft YaHei"/>
              </a:rPr>
              <a:t>namenode</a:t>
            </a:r>
            <a:endParaRPr sz="2800">
              <a:latin typeface="Microsoft YaHei"/>
              <a:cs typeface="Microsoft YaHei"/>
            </a:endParaRPr>
          </a:p>
        </p:txBody>
      </p:sp>
      <p:sp>
        <p:nvSpPr>
          <p:cNvPr id="6" name="object 6"/>
          <p:cNvSpPr txBox="1"/>
          <p:nvPr/>
        </p:nvSpPr>
        <p:spPr>
          <a:xfrm>
            <a:off x="2132329" y="4618342"/>
            <a:ext cx="7925434" cy="1677670"/>
          </a:xfrm>
          <a:prstGeom prst="rect">
            <a:avLst/>
          </a:prstGeom>
          <a:ln w="31750">
            <a:solidFill>
              <a:srgbClr val="6C976A"/>
            </a:solidFill>
          </a:ln>
        </p:spPr>
        <p:txBody>
          <a:bodyPr vert="horz" wrap="square" lIns="0" tIns="147955" rIns="0" bIns="0" rtlCol="0">
            <a:spAutoFit/>
          </a:bodyPr>
          <a:lstStyle/>
          <a:p>
            <a:pPr marL="292735">
              <a:lnSpc>
                <a:spcPct val="100000"/>
              </a:lnSpc>
              <a:spcBef>
                <a:spcPts val="1165"/>
              </a:spcBef>
            </a:pPr>
            <a:r>
              <a:rPr sz="2800" dirty="0">
                <a:solidFill>
                  <a:srgbClr val="6C976A"/>
                </a:solidFill>
                <a:latin typeface="Microsoft YaHei"/>
                <a:cs typeface="Microsoft YaHei"/>
              </a:rPr>
              <a:t>3</a:t>
            </a:r>
            <a:r>
              <a:rPr sz="2800" spc="-20" dirty="0">
                <a:solidFill>
                  <a:srgbClr val="6C976A"/>
                </a:solidFill>
                <a:latin typeface="Microsoft YaHei"/>
                <a:cs typeface="Microsoft YaHei"/>
              </a:rPr>
              <a:t>. 启动</a:t>
            </a:r>
            <a:r>
              <a:rPr sz="2800" spc="-10" dirty="0">
                <a:solidFill>
                  <a:srgbClr val="6C976A"/>
                </a:solidFill>
                <a:latin typeface="Microsoft YaHei"/>
                <a:cs typeface="Microsoft YaHei"/>
              </a:rPr>
              <a:t>DataNode</a:t>
            </a:r>
            <a:endParaRPr sz="2800">
              <a:latin typeface="Microsoft YaHei"/>
              <a:cs typeface="Microsoft YaHei"/>
            </a:endParaRPr>
          </a:p>
          <a:p>
            <a:pPr marL="292735">
              <a:lnSpc>
                <a:spcPct val="100000"/>
              </a:lnSpc>
              <a:spcBef>
                <a:spcPts val="3365"/>
              </a:spcBef>
            </a:pPr>
            <a:r>
              <a:rPr sz="2800" spc="-25" dirty="0">
                <a:solidFill>
                  <a:srgbClr val="6C976A"/>
                </a:solidFill>
                <a:latin typeface="Microsoft YaHei"/>
                <a:cs typeface="Microsoft YaHei"/>
              </a:rPr>
              <a:t>sbin/hadoop-</a:t>
            </a:r>
            <a:r>
              <a:rPr sz="2800" dirty="0">
                <a:solidFill>
                  <a:srgbClr val="6C976A"/>
                </a:solidFill>
                <a:latin typeface="Microsoft YaHei"/>
                <a:cs typeface="Microsoft YaHei"/>
              </a:rPr>
              <a:t>daemon.sh</a:t>
            </a:r>
            <a:r>
              <a:rPr sz="2800" spc="-25" dirty="0">
                <a:solidFill>
                  <a:srgbClr val="6C976A"/>
                </a:solidFill>
                <a:latin typeface="Microsoft YaHei"/>
                <a:cs typeface="Microsoft YaHei"/>
              </a:rPr>
              <a:t> </a:t>
            </a:r>
            <a:r>
              <a:rPr sz="2800" dirty="0">
                <a:solidFill>
                  <a:srgbClr val="6C976A"/>
                </a:solidFill>
                <a:latin typeface="Microsoft YaHei"/>
                <a:cs typeface="Microsoft YaHei"/>
              </a:rPr>
              <a:t>start</a:t>
            </a:r>
            <a:r>
              <a:rPr sz="2800" spc="-70" dirty="0">
                <a:solidFill>
                  <a:srgbClr val="6C976A"/>
                </a:solidFill>
                <a:latin typeface="Microsoft YaHei"/>
                <a:cs typeface="Microsoft YaHei"/>
              </a:rPr>
              <a:t> </a:t>
            </a:r>
            <a:r>
              <a:rPr sz="2800" spc="-10" dirty="0">
                <a:solidFill>
                  <a:srgbClr val="6C976A"/>
                </a:solidFill>
                <a:latin typeface="Microsoft YaHei"/>
                <a:cs typeface="Microsoft YaHei"/>
              </a:rPr>
              <a:t>datanode</a:t>
            </a:r>
            <a:endParaRPr sz="2800">
              <a:latin typeface="Microsoft YaHei"/>
              <a:cs typeface="Microsoft YaHe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866900"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pic>
        <p:nvPicPr>
          <p:cNvPr id="4" name="object 4"/>
          <p:cNvPicPr/>
          <p:nvPr/>
        </p:nvPicPr>
        <p:blipFill>
          <a:blip r:embed="rId2" cstate="print"/>
          <a:stretch>
            <a:fillRect/>
          </a:stretch>
        </p:blipFill>
        <p:spPr>
          <a:xfrm>
            <a:off x="1132738" y="977334"/>
            <a:ext cx="9926574" cy="576376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400799"/>
            <a:ext cx="12192000" cy="457200"/>
          </a:xfrm>
          <a:custGeom>
            <a:avLst/>
            <a:gdLst/>
            <a:ahLst/>
            <a:cxnLst/>
            <a:rect l="l" t="t" r="r" b="b"/>
            <a:pathLst>
              <a:path w="12192000" h="457200">
                <a:moveTo>
                  <a:pt x="12192000" y="0"/>
                </a:moveTo>
                <a:lnTo>
                  <a:pt x="0" y="0"/>
                </a:lnTo>
                <a:lnTo>
                  <a:pt x="0" y="457199"/>
                </a:lnTo>
                <a:lnTo>
                  <a:pt x="12192000" y="457199"/>
                </a:lnTo>
                <a:lnTo>
                  <a:pt x="12192000" y="0"/>
                </a:lnTo>
                <a:close/>
              </a:path>
            </a:pathLst>
          </a:custGeom>
          <a:solidFill>
            <a:srgbClr val="BC572C"/>
          </a:solidFill>
        </p:spPr>
        <p:txBody>
          <a:bodyPr wrap="square" lIns="0" tIns="0" rIns="0" bIns="0" rtlCol="0"/>
          <a:lstStyle/>
          <a:p>
            <a:endParaRPr/>
          </a:p>
        </p:txBody>
      </p:sp>
      <p:sp>
        <p:nvSpPr>
          <p:cNvPr id="3" name="object 3"/>
          <p:cNvSpPr/>
          <p:nvPr/>
        </p:nvSpPr>
        <p:spPr>
          <a:xfrm>
            <a:off x="0" y="6334319"/>
            <a:ext cx="12192000" cy="66040"/>
          </a:xfrm>
          <a:custGeom>
            <a:avLst/>
            <a:gdLst/>
            <a:ahLst/>
            <a:cxnLst/>
            <a:rect l="l" t="t" r="r" b="b"/>
            <a:pathLst>
              <a:path w="12192000" h="66039">
                <a:moveTo>
                  <a:pt x="12192000" y="0"/>
                </a:moveTo>
                <a:lnTo>
                  <a:pt x="0" y="0"/>
                </a:lnTo>
                <a:lnTo>
                  <a:pt x="0" y="65998"/>
                </a:lnTo>
                <a:lnTo>
                  <a:pt x="12192000" y="65998"/>
                </a:lnTo>
                <a:lnTo>
                  <a:pt x="12192000" y="0"/>
                </a:lnTo>
                <a:close/>
              </a:path>
            </a:pathLst>
          </a:custGeom>
          <a:solidFill>
            <a:srgbClr val="E38312"/>
          </a:solidFill>
        </p:spPr>
        <p:txBody>
          <a:bodyPr wrap="square" lIns="0" tIns="0" rIns="0" bIns="0" rtlCol="0"/>
          <a:lstStyle/>
          <a:p>
            <a:endParaRPr/>
          </a:p>
        </p:txBody>
      </p:sp>
      <p:sp>
        <p:nvSpPr>
          <p:cNvPr id="4" name="object 4"/>
          <p:cNvSpPr/>
          <p:nvPr/>
        </p:nvSpPr>
        <p:spPr>
          <a:xfrm>
            <a:off x="1193533" y="1737867"/>
            <a:ext cx="9967595" cy="0"/>
          </a:xfrm>
          <a:custGeom>
            <a:avLst/>
            <a:gdLst/>
            <a:ahLst/>
            <a:cxnLst/>
            <a:rect l="l" t="t" r="r" b="b"/>
            <a:pathLst>
              <a:path w="9967595">
                <a:moveTo>
                  <a:pt x="0" y="0"/>
                </a:moveTo>
                <a:lnTo>
                  <a:pt x="9966972" y="0"/>
                </a:lnTo>
              </a:path>
            </a:pathLst>
          </a:custGeom>
          <a:ln w="6350">
            <a:solidFill>
              <a:srgbClr val="7E7E7E"/>
            </a:solidFill>
          </a:ln>
        </p:spPr>
        <p:txBody>
          <a:bodyPr wrap="square" lIns="0" tIns="0" rIns="0" bIns="0" rtlCol="0"/>
          <a:lstStyle/>
          <a:p>
            <a:endParaRPr/>
          </a:p>
        </p:txBody>
      </p:sp>
      <p:sp>
        <p:nvSpPr>
          <p:cNvPr id="5" name="object 5"/>
          <p:cNvSpPr txBox="1">
            <a:spLocks noGrp="1"/>
          </p:cNvSpPr>
          <p:nvPr>
            <p:ph type="title"/>
          </p:nvPr>
        </p:nvSpPr>
        <p:spPr>
          <a:xfrm>
            <a:off x="1176324" y="919937"/>
            <a:ext cx="2439670" cy="757555"/>
          </a:xfrm>
          <a:prstGeom prst="rect">
            <a:avLst/>
          </a:prstGeom>
        </p:spPr>
        <p:txBody>
          <a:bodyPr vert="horz" wrap="square" lIns="0" tIns="12700" rIns="0" bIns="0" rtlCol="0">
            <a:spAutoFit/>
          </a:bodyPr>
          <a:lstStyle/>
          <a:p>
            <a:pPr marL="12700">
              <a:lnSpc>
                <a:spcPct val="100000"/>
              </a:lnSpc>
              <a:spcBef>
                <a:spcPts val="100"/>
              </a:spcBef>
            </a:pPr>
            <a:r>
              <a:rPr sz="4800" b="0" spc="-55" dirty="0">
                <a:solidFill>
                  <a:srgbClr val="404040"/>
                </a:solidFill>
                <a:latin typeface="SimSun"/>
                <a:cs typeface="SimSun"/>
              </a:rPr>
              <a:t>学习目的</a:t>
            </a:r>
            <a:endParaRPr sz="4800">
              <a:latin typeface="SimSun"/>
              <a:cs typeface="SimSun"/>
            </a:endParaRPr>
          </a:p>
        </p:txBody>
      </p:sp>
      <p:sp>
        <p:nvSpPr>
          <p:cNvPr id="6" name="object 6"/>
          <p:cNvSpPr txBox="1"/>
          <p:nvPr/>
        </p:nvSpPr>
        <p:spPr>
          <a:xfrm>
            <a:off x="1257096" y="2243150"/>
            <a:ext cx="4911725" cy="2141220"/>
          </a:xfrm>
          <a:prstGeom prst="rect">
            <a:avLst/>
          </a:prstGeom>
        </p:spPr>
        <p:txBody>
          <a:bodyPr vert="horz" wrap="square" lIns="0" tIns="13335" rIns="0" bIns="0" rtlCol="0">
            <a:spAutoFit/>
          </a:bodyPr>
          <a:lstStyle/>
          <a:p>
            <a:pPr marL="12700">
              <a:lnSpc>
                <a:spcPct val="100000"/>
              </a:lnSpc>
              <a:spcBef>
                <a:spcPts val="105"/>
              </a:spcBef>
            </a:pPr>
            <a:r>
              <a:rPr sz="2000" spc="-10" dirty="0">
                <a:solidFill>
                  <a:srgbClr val="404040"/>
                </a:solidFill>
                <a:latin typeface="SimSun"/>
                <a:cs typeface="SimSun"/>
              </a:rPr>
              <a:t>熟练使用</a:t>
            </a:r>
            <a:r>
              <a:rPr sz="2000" spc="-10" dirty="0">
                <a:solidFill>
                  <a:srgbClr val="404040"/>
                </a:solidFill>
                <a:latin typeface="Calibri"/>
                <a:cs typeface="Calibri"/>
              </a:rPr>
              <a:t>Linux</a:t>
            </a:r>
            <a:r>
              <a:rPr sz="2000" spc="-30" dirty="0">
                <a:solidFill>
                  <a:srgbClr val="404040"/>
                </a:solidFill>
                <a:latin typeface="SimSun"/>
                <a:cs typeface="SimSun"/>
              </a:rPr>
              <a:t>系统</a:t>
            </a:r>
            <a:endParaRPr sz="2000">
              <a:latin typeface="SimSun"/>
              <a:cs typeface="SimSun"/>
            </a:endParaRPr>
          </a:p>
          <a:p>
            <a:pPr marL="12700" marR="5080">
              <a:lnSpc>
                <a:spcPts val="7130"/>
              </a:lnSpc>
              <a:spcBef>
                <a:spcPts val="815"/>
              </a:spcBef>
            </a:pPr>
            <a:r>
              <a:rPr sz="2000" spc="-5" dirty="0">
                <a:solidFill>
                  <a:srgbClr val="404040"/>
                </a:solidFill>
                <a:latin typeface="SimSun"/>
                <a:cs typeface="SimSun"/>
              </a:rPr>
              <a:t>具备安装配置</a:t>
            </a:r>
            <a:r>
              <a:rPr sz="2000" spc="-10" dirty="0">
                <a:solidFill>
                  <a:srgbClr val="404040"/>
                </a:solidFill>
                <a:latin typeface="Calibri"/>
                <a:cs typeface="Calibri"/>
              </a:rPr>
              <a:t>Hadoop</a:t>
            </a:r>
            <a:r>
              <a:rPr sz="2000" spc="-10" dirty="0">
                <a:solidFill>
                  <a:srgbClr val="404040"/>
                </a:solidFill>
                <a:latin typeface="SimSun"/>
                <a:cs typeface="SimSun"/>
              </a:rPr>
              <a:t>完全分布式集群的能力</a:t>
            </a:r>
            <a:r>
              <a:rPr sz="2000" spc="-5" dirty="0">
                <a:solidFill>
                  <a:srgbClr val="404040"/>
                </a:solidFill>
                <a:latin typeface="SimSun"/>
                <a:cs typeface="SimSun"/>
              </a:rPr>
              <a:t>具备使用</a:t>
            </a:r>
            <a:r>
              <a:rPr sz="2000" spc="-35" dirty="0">
                <a:solidFill>
                  <a:srgbClr val="404040"/>
                </a:solidFill>
                <a:latin typeface="Calibri"/>
                <a:cs typeface="Calibri"/>
              </a:rPr>
              <a:t>Java</a:t>
            </a:r>
            <a:r>
              <a:rPr sz="2000" dirty="0">
                <a:solidFill>
                  <a:srgbClr val="404040"/>
                </a:solidFill>
                <a:latin typeface="SimSun"/>
                <a:cs typeface="SimSun"/>
              </a:rPr>
              <a:t>编写</a:t>
            </a:r>
            <a:r>
              <a:rPr sz="2000" spc="-10" dirty="0">
                <a:solidFill>
                  <a:srgbClr val="404040"/>
                </a:solidFill>
                <a:latin typeface="Calibri"/>
                <a:cs typeface="Calibri"/>
              </a:rPr>
              <a:t>MapReduce</a:t>
            </a:r>
            <a:r>
              <a:rPr sz="2000" spc="-20" dirty="0">
                <a:solidFill>
                  <a:srgbClr val="404040"/>
                </a:solidFill>
                <a:latin typeface="SimSun"/>
                <a:cs typeface="SimSun"/>
              </a:rPr>
              <a:t>应用的能力</a:t>
            </a:r>
            <a:endParaRPr sz="2000">
              <a:latin typeface="SimSun"/>
              <a:cs typeface="SimSu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sp>
        <p:nvSpPr>
          <p:cNvPr id="4" name="object 4"/>
          <p:cNvSpPr txBox="1"/>
          <p:nvPr/>
        </p:nvSpPr>
        <p:spPr>
          <a:xfrm>
            <a:off x="2133219" y="2216150"/>
            <a:ext cx="7925434" cy="2760980"/>
          </a:xfrm>
          <a:prstGeom prst="rect">
            <a:avLst/>
          </a:prstGeom>
          <a:ln w="31750">
            <a:solidFill>
              <a:srgbClr val="6C976A"/>
            </a:solidFill>
          </a:ln>
        </p:spPr>
        <p:txBody>
          <a:bodyPr vert="horz" wrap="square" lIns="0" tIns="177165" rIns="0" bIns="0" rtlCol="0">
            <a:spAutoFit/>
          </a:bodyPr>
          <a:lstStyle/>
          <a:p>
            <a:pPr marL="266065">
              <a:lnSpc>
                <a:spcPct val="100000"/>
              </a:lnSpc>
              <a:spcBef>
                <a:spcPts val="1395"/>
              </a:spcBef>
            </a:pPr>
            <a:r>
              <a:rPr sz="3200" dirty="0">
                <a:solidFill>
                  <a:srgbClr val="6C976A"/>
                </a:solidFill>
                <a:latin typeface="Microsoft YaHei"/>
                <a:cs typeface="Microsoft YaHei"/>
              </a:rPr>
              <a:t>4</a:t>
            </a:r>
            <a:r>
              <a:rPr sz="3200" spc="35" dirty="0">
                <a:solidFill>
                  <a:srgbClr val="6C976A"/>
                </a:solidFill>
                <a:latin typeface="Microsoft YaHei"/>
                <a:cs typeface="Microsoft YaHei"/>
              </a:rPr>
              <a:t> </a:t>
            </a:r>
            <a:r>
              <a:rPr sz="3200" spc="-25" dirty="0">
                <a:solidFill>
                  <a:srgbClr val="6C976A"/>
                </a:solidFill>
                <a:latin typeface="Microsoft YaHei"/>
                <a:cs typeface="Microsoft YaHei"/>
              </a:rPr>
              <a:t>Hadoop</a:t>
            </a:r>
            <a:r>
              <a:rPr sz="3200" spc="-15" dirty="0">
                <a:solidFill>
                  <a:srgbClr val="6C976A"/>
                </a:solidFill>
                <a:latin typeface="Microsoft YaHei"/>
                <a:cs typeface="Microsoft YaHei"/>
              </a:rPr>
              <a:t>运行模式</a:t>
            </a:r>
            <a:endParaRPr sz="3200">
              <a:latin typeface="Microsoft YaHei"/>
              <a:cs typeface="Microsoft YaHei"/>
            </a:endParaRPr>
          </a:p>
          <a:p>
            <a:pPr marL="266065">
              <a:lnSpc>
                <a:spcPct val="100000"/>
              </a:lnSpc>
              <a:spcBef>
                <a:spcPts val="3840"/>
              </a:spcBef>
            </a:pPr>
            <a:r>
              <a:rPr sz="3200" dirty="0">
                <a:solidFill>
                  <a:srgbClr val="6C976A"/>
                </a:solidFill>
                <a:latin typeface="Microsoft YaHei"/>
                <a:cs typeface="Microsoft YaHei"/>
              </a:rPr>
              <a:t>4.2</a:t>
            </a:r>
            <a:r>
              <a:rPr sz="3200" spc="-15" dirty="0">
                <a:solidFill>
                  <a:srgbClr val="6C976A"/>
                </a:solidFill>
                <a:latin typeface="Microsoft YaHei"/>
                <a:cs typeface="Microsoft YaHei"/>
              </a:rPr>
              <a:t> 伪分布式运行模式</a:t>
            </a:r>
            <a:endParaRPr sz="3200">
              <a:latin typeface="Microsoft YaHei"/>
              <a:cs typeface="Microsoft YaHei"/>
            </a:endParaRPr>
          </a:p>
          <a:p>
            <a:pPr marL="266065">
              <a:lnSpc>
                <a:spcPct val="100000"/>
              </a:lnSpc>
              <a:spcBef>
                <a:spcPts val="5"/>
              </a:spcBef>
            </a:pPr>
            <a:r>
              <a:rPr sz="3200" dirty="0">
                <a:solidFill>
                  <a:srgbClr val="6C976A"/>
                </a:solidFill>
                <a:latin typeface="Microsoft YaHei"/>
                <a:cs typeface="Microsoft YaHei"/>
              </a:rPr>
              <a:t>4.2.2</a:t>
            </a:r>
            <a:r>
              <a:rPr sz="3200" spc="30" dirty="0">
                <a:solidFill>
                  <a:srgbClr val="6C976A"/>
                </a:solidFill>
                <a:latin typeface="Microsoft YaHei"/>
                <a:cs typeface="Microsoft YaHei"/>
              </a:rPr>
              <a:t> 启动</a:t>
            </a:r>
            <a:r>
              <a:rPr sz="3200" spc="-25" dirty="0">
                <a:solidFill>
                  <a:srgbClr val="6C976A"/>
                </a:solidFill>
                <a:latin typeface="Microsoft YaHei"/>
                <a:cs typeface="Microsoft YaHei"/>
              </a:rPr>
              <a:t>Yarn</a:t>
            </a:r>
            <a:r>
              <a:rPr sz="3200" dirty="0">
                <a:solidFill>
                  <a:srgbClr val="6C976A"/>
                </a:solidFill>
                <a:latin typeface="Microsoft YaHei"/>
                <a:cs typeface="Microsoft YaHei"/>
              </a:rPr>
              <a:t>并运行</a:t>
            </a:r>
            <a:r>
              <a:rPr sz="3200" spc="-20" dirty="0">
                <a:solidFill>
                  <a:srgbClr val="6C976A"/>
                </a:solidFill>
                <a:latin typeface="Microsoft YaHei"/>
                <a:cs typeface="Microsoft YaHei"/>
              </a:rPr>
              <a:t>MapReduce</a:t>
            </a:r>
            <a:r>
              <a:rPr sz="3200" spc="-25" dirty="0">
                <a:solidFill>
                  <a:srgbClr val="6C976A"/>
                </a:solidFill>
                <a:latin typeface="Microsoft YaHei"/>
                <a:cs typeface="Microsoft YaHei"/>
              </a:rPr>
              <a:t>程序</a:t>
            </a:r>
            <a:endParaRPr sz="3200">
              <a:latin typeface="Microsoft YaHei"/>
              <a:cs typeface="Microsoft YaHe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866900"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pic>
        <p:nvPicPr>
          <p:cNvPr id="4" name="object 4"/>
          <p:cNvPicPr/>
          <p:nvPr/>
        </p:nvPicPr>
        <p:blipFill>
          <a:blip r:embed="rId2" cstate="print"/>
          <a:stretch>
            <a:fillRect/>
          </a:stretch>
        </p:blipFill>
        <p:spPr>
          <a:xfrm>
            <a:off x="2176398" y="872324"/>
            <a:ext cx="7839202" cy="585216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866900"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pic>
        <p:nvPicPr>
          <p:cNvPr id="4" name="object 4"/>
          <p:cNvPicPr/>
          <p:nvPr/>
        </p:nvPicPr>
        <p:blipFill>
          <a:blip r:embed="rId2" cstate="print"/>
          <a:stretch>
            <a:fillRect/>
          </a:stretch>
        </p:blipFill>
        <p:spPr>
          <a:xfrm>
            <a:off x="993813" y="1291755"/>
            <a:ext cx="10204323" cy="4358767"/>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1</a:t>
            </a:r>
            <a:r>
              <a:rPr sz="1800" b="1" spc="-15" dirty="0">
                <a:solidFill>
                  <a:srgbClr val="CCE8CF"/>
                </a:solidFill>
                <a:latin typeface="Microsoft YaHei"/>
                <a:cs typeface="Microsoft YaHei"/>
              </a:rPr>
              <a:t>.配置集群</a:t>
            </a:r>
            <a:endParaRPr sz="1800">
              <a:latin typeface="Microsoft YaHei"/>
              <a:cs typeface="Microsoft YaHei"/>
            </a:endParaRPr>
          </a:p>
        </p:txBody>
      </p:sp>
      <p:sp>
        <p:nvSpPr>
          <p:cNvPr id="3" name="object 3"/>
          <p:cNvSpPr txBox="1"/>
          <p:nvPr/>
        </p:nvSpPr>
        <p:spPr>
          <a:xfrm>
            <a:off x="2132329" y="1840357"/>
            <a:ext cx="7925434" cy="3192780"/>
          </a:xfrm>
          <a:prstGeom prst="rect">
            <a:avLst/>
          </a:prstGeom>
          <a:ln w="31750">
            <a:solidFill>
              <a:srgbClr val="6C976A"/>
            </a:solidFill>
          </a:ln>
        </p:spPr>
        <p:txBody>
          <a:bodyPr vert="horz" wrap="square" lIns="0" tIns="177800" rIns="0" bIns="0" rtlCol="0">
            <a:spAutoFit/>
          </a:bodyPr>
          <a:lstStyle/>
          <a:p>
            <a:pPr marL="292735">
              <a:lnSpc>
                <a:spcPct val="100000"/>
              </a:lnSpc>
              <a:spcBef>
                <a:spcPts val="1400"/>
              </a:spcBef>
            </a:pPr>
            <a:r>
              <a:rPr sz="2800" spc="-35" dirty="0">
                <a:solidFill>
                  <a:srgbClr val="6C976A"/>
                </a:solidFill>
                <a:latin typeface="Microsoft YaHei"/>
                <a:cs typeface="Microsoft YaHei"/>
              </a:rPr>
              <a:t>加入</a:t>
            </a:r>
            <a:r>
              <a:rPr sz="2800" spc="-25" dirty="0">
                <a:solidFill>
                  <a:srgbClr val="6C976A"/>
                </a:solidFill>
                <a:latin typeface="Microsoft YaHei"/>
                <a:cs typeface="Microsoft YaHei"/>
              </a:rPr>
              <a:t>JAVA_HOME</a:t>
            </a:r>
            <a:r>
              <a:rPr sz="2800" spc="-50" dirty="0">
                <a:solidFill>
                  <a:srgbClr val="6C976A"/>
                </a:solidFill>
                <a:latin typeface="Microsoft YaHei"/>
                <a:cs typeface="Microsoft YaHei"/>
              </a:rPr>
              <a:t>。</a:t>
            </a:r>
            <a:endParaRPr sz="2800">
              <a:latin typeface="Microsoft YaHei"/>
              <a:cs typeface="Microsoft YaHei"/>
            </a:endParaRPr>
          </a:p>
        </p:txBody>
      </p:sp>
      <p:sp>
        <p:nvSpPr>
          <p:cNvPr id="4" name="object 4"/>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dirty="0">
                <a:solidFill>
                  <a:srgbClr val="6C976A"/>
                </a:solidFill>
                <a:latin typeface="Microsoft YaHei"/>
                <a:cs typeface="Microsoft YaHei"/>
              </a:rPr>
              <a:t>1</a:t>
            </a:r>
            <a:r>
              <a:rPr sz="2800" b="0" spc="-10" dirty="0">
                <a:solidFill>
                  <a:srgbClr val="6C976A"/>
                </a:solidFill>
                <a:latin typeface="Microsoft YaHei"/>
                <a:cs typeface="Microsoft YaHei"/>
              </a:rPr>
              <a:t> 配置</a:t>
            </a:r>
            <a:r>
              <a:rPr sz="2800" b="0" spc="-25" dirty="0">
                <a:solidFill>
                  <a:srgbClr val="6C976A"/>
                </a:solidFill>
                <a:latin typeface="Microsoft YaHei"/>
                <a:cs typeface="Microsoft YaHei"/>
              </a:rPr>
              <a:t>yarn-</a:t>
            </a:r>
            <a:r>
              <a:rPr sz="2800" b="0" spc="-10" dirty="0">
                <a:solidFill>
                  <a:srgbClr val="6C976A"/>
                </a:solidFill>
                <a:latin typeface="Microsoft YaHei"/>
                <a:cs typeface="Microsoft YaHei"/>
              </a:rPr>
              <a:t>env.sh</a:t>
            </a:r>
            <a:endParaRPr sz="2800">
              <a:latin typeface="Microsoft YaHei"/>
              <a:cs typeface="Microsoft YaHe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spc="-10" dirty="0">
                <a:solidFill>
                  <a:srgbClr val="CCE8CF"/>
                </a:solidFill>
              </a:rPr>
              <a:t>1</a:t>
            </a:r>
            <a:r>
              <a:rPr sz="1800" spc="-15" dirty="0">
                <a:solidFill>
                  <a:srgbClr val="CCE8CF"/>
                </a:solidFill>
              </a:rPr>
              <a:t>.配置集群</a:t>
            </a:r>
            <a:endParaRPr sz="1800"/>
          </a:p>
        </p:txBody>
      </p:sp>
      <p:sp>
        <p:nvSpPr>
          <p:cNvPr id="3" name="object 3"/>
          <p:cNvSpPr txBox="1"/>
          <p:nvPr/>
        </p:nvSpPr>
        <p:spPr>
          <a:xfrm>
            <a:off x="2132329" y="1840357"/>
            <a:ext cx="7925434" cy="3192780"/>
          </a:xfrm>
          <a:prstGeom prst="rect">
            <a:avLst/>
          </a:prstGeom>
          <a:ln w="31750">
            <a:solidFill>
              <a:srgbClr val="6C976A"/>
            </a:solidFill>
          </a:ln>
        </p:spPr>
        <p:txBody>
          <a:bodyPr vert="horz" wrap="square" lIns="0" tIns="194945" rIns="0" bIns="0" rtlCol="0">
            <a:spAutoFit/>
          </a:bodyPr>
          <a:lstStyle/>
          <a:p>
            <a:pPr marL="292735">
              <a:lnSpc>
                <a:spcPct val="100000"/>
              </a:lnSpc>
              <a:spcBef>
                <a:spcPts val="1535"/>
              </a:spcBef>
            </a:pPr>
            <a:r>
              <a:rPr sz="1600" spc="-10" dirty="0">
                <a:solidFill>
                  <a:srgbClr val="6C976A"/>
                </a:solidFill>
                <a:latin typeface="Microsoft YaHei"/>
                <a:cs typeface="Microsoft YaHei"/>
              </a:rPr>
              <a:t>&lt;!--Reducer</a:t>
            </a:r>
            <a:r>
              <a:rPr sz="1600" spc="-30" dirty="0">
                <a:solidFill>
                  <a:srgbClr val="6C976A"/>
                </a:solidFill>
                <a:latin typeface="Microsoft YaHei"/>
                <a:cs typeface="Microsoft YaHei"/>
              </a:rPr>
              <a:t>获取数据的方式--&gt;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a:p>
            <a:pPr marL="1207135">
              <a:lnSpc>
                <a:spcPct val="100000"/>
              </a:lnSpc>
              <a:spcBef>
                <a:spcPts val="5"/>
              </a:spcBef>
            </a:pPr>
            <a:r>
              <a:rPr sz="1600" spc="-20" dirty="0">
                <a:solidFill>
                  <a:srgbClr val="6C976A"/>
                </a:solidFill>
                <a:latin typeface="Microsoft YaHei"/>
                <a:cs typeface="Microsoft YaHei"/>
              </a:rPr>
              <a:t>&lt;name&gt;yarn.nodemanager.aux-</a:t>
            </a:r>
            <a:r>
              <a:rPr sz="1600" spc="-10" dirty="0">
                <a:solidFill>
                  <a:srgbClr val="6C976A"/>
                </a:solidFill>
                <a:latin typeface="Microsoft YaHei"/>
                <a:cs typeface="Microsoft YaHei"/>
              </a:rPr>
              <a:t>services&lt;/name&gt;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&lt;value&gt;mapreduce_shuffle&lt;/value&gt;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a:p>
            <a:pPr marL="292735">
              <a:lnSpc>
                <a:spcPct val="100000"/>
              </a:lnSpc>
              <a:spcBef>
                <a:spcPts val="1920"/>
              </a:spcBef>
            </a:pPr>
            <a:r>
              <a:rPr sz="1600" spc="-20" dirty="0">
                <a:solidFill>
                  <a:srgbClr val="6C976A"/>
                </a:solidFill>
                <a:latin typeface="Microsoft YaHei"/>
                <a:cs typeface="Microsoft YaHei"/>
              </a:rPr>
              <a:t>&lt;!--指定Yarn</a:t>
            </a:r>
            <a:r>
              <a:rPr sz="1600" spc="-25" dirty="0">
                <a:solidFill>
                  <a:srgbClr val="6C976A"/>
                </a:solidFill>
                <a:latin typeface="Microsoft YaHei"/>
                <a:cs typeface="Microsoft YaHei"/>
              </a:rPr>
              <a:t>的</a:t>
            </a:r>
            <a:r>
              <a:rPr sz="1600" spc="-10" dirty="0">
                <a:solidFill>
                  <a:srgbClr val="6C976A"/>
                </a:solidFill>
                <a:latin typeface="Microsoft YaHei"/>
                <a:cs typeface="Microsoft YaHei"/>
              </a:rPr>
              <a:t>ResourceManager</a:t>
            </a:r>
            <a:r>
              <a:rPr sz="1600" spc="-25" dirty="0">
                <a:solidFill>
                  <a:srgbClr val="6C976A"/>
                </a:solidFill>
                <a:latin typeface="Microsoft YaHei"/>
                <a:cs typeface="Microsoft YaHei"/>
              </a:rPr>
              <a:t>的地址--&gt;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&lt;name&gt;yarn.resourcemanager.hostname&lt;/name&gt;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&lt;value&gt;nodeb1&lt;/value&gt;</a:t>
            </a:r>
            <a:endParaRPr sz="1600">
              <a:latin typeface="Microsoft YaHei"/>
              <a:cs typeface="Microsoft YaHei"/>
            </a:endParaRPr>
          </a:p>
          <a:p>
            <a:pPr marL="292735">
              <a:lnSpc>
                <a:spcPct val="100000"/>
              </a:lnSpc>
              <a:spcBef>
                <a:spcPts val="5"/>
              </a:spcBef>
            </a:pPr>
            <a:r>
              <a:rPr sz="1600" spc="-10" dirty="0">
                <a:solidFill>
                  <a:srgbClr val="6C976A"/>
                </a:solidFill>
                <a:latin typeface="Microsoft YaHei"/>
                <a:cs typeface="Microsoft YaHei"/>
              </a:rPr>
              <a:t>&lt;/property&gt;</a:t>
            </a:r>
            <a:endParaRPr sz="1600">
              <a:latin typeface="Microsoft YaHei"/>
              <a:cs typeface="Microsoft YaHei"/>
            </a:endParaRPr>
          </a:p>
        </p:txBody>
      </p:sp>
      <p:sp>
        <p:nvSpPr>
          <p:cNvPr id="4" name="object 4"/>
          <p:cNvSpPr txBox="1"/>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dirty="0">
                <a:solidFill>
                  <a:srgbClr val="6C976A"/>
                </a:solidFill>
                <a:latin typeface="Microsoft YaHei"/>
                <a:cs typeface="Microsoft YaHei"/>
              </a:rPr>
              <a:t>2</a:t>
            </a:r>
            <a:r>
              <a:rPr sz="2800" spc="-10" dirty="0">
                <a:solidFill>
                  <a:srgbClr val="6C976A"/>
                </a:solidFill>
                <a:latin typeface="Microsoft YaHei"/>
                <a:cs typeface="Microsoft YaHei"/>
              </a:rPr>
              <a:t> 配置</a:t>
            </a:r>
            <a:r>
              <a:rPr sz="2800" spc="-25" dirty="0">
                <a:solidFill>
                  <a:srgbClr val="6C976A"/>
                </a:solidFill>
                <a:latin typeface="Microsoft YaHei"/>
                <a:cs typeface="Microsoft YaHei"/>
              </a:rPr>
              <a:t>yarn-</a:t>
            </a:r>
            <a:r>
              <a:rPr sz="2800" spc="-10" dirty="0">
                <a:solidFill>
                  <a:srgbClr val="6C976A"/>
                </a:solidFill>
                <a:latin typeface="Microsoft YaHei"/>
                <a:cs typeface="Microsoft YaHei"/>
              </a:rPr>
              <a:t>site.xml</a:t>
            </a:r>
            <a:endParaRPr sz="2800">
              <a:latin typeface="Microsoft YaHei"/>
              <a:cs typeface="Microsoft YaHe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1</a:t>
            </a:r>
            <a:r>
              <a:rPr sz="1800" b="1" spc="-15" dirty="0">
                <a:solidFill>
                  <a:srgbClr val="CCE8CF"/>
                </a:solidFill>
                <a:latin typeface="Microsoft YaHei"/>
                <a:cs typeface="Microsoft YaHei"/>
              </a:rPr>
              <a:t>.配置集群</a:t>
            </a:r>
            <a:endParaRPr sz="1800">
              <a:latin typeface="Microsoft YaHei"/>
              <a:cs typeface="Microsoft YaHei"/>
            </a:endParaRPr>
          </a:p>
        </p:txBody>
      </p:sp>
      <p:sp>
        <p:nvSpPr>
          <p:cNvPr id="3" name="object 3"/>
          <p:cNvSpPr txBox="1"/>
          <p:nvPr/>
        </p:nvSpPr>
        <p:spPr>
          <a:xfrm>
            <a:off x="2132329" y="1840357"/>
            <a:ext cx="7925434" cy="3192780"/>
          </a:xfrm>
          <a:prstGeom prst="rect">
            <a:avLst/>
          </a:prstGeom>
          <a:ln w="31750">
            <a:solidFill>
              <a:srgbClr val="6C976A"/>
            </a:solidFill>
          </a:ln>
        </p:spPr>
        <p:txBody>
          <a:bodyPr vert="horz" wrap="square" lIns="0" tIns="177800" rIns="0" bIns="0" rtlCol="0">
            <a:spAutoFit/>
          </a:bodyPr>
          <a:lstStyle/>
          <a:p>
            <a:pPr marL="292735">
              <a:lnSpc>
                <a:spcPct val="100000"/>
              </a:lnSpc>
              <a:spcBef>
                <a:spcPts val="1400"/>
              </a:spcBef>
            </a:pPr>
            <a:r>
              <a:rPr sz="2800" spc="-35" dirty="0">
                <a:solidFill>
                  <a:srgbClr val="6C976A"/>
                </a:solidFill>
                <a:latin typeface="Microsoft YaHei"/>
                <a:cs typeface="Microsoft YaHei"/>
              </a:rPr>
              <a:t>加入</a:t>
            </a:r>
            <a:r>
              <a:rPr sz="2800" spc="-25" dirty="0">
                <a:solidFill>
                  <a:srgbClr val="6C976A"/>
                </a:solidFill>
                <a:latin typeface="Microsoft YaHei"/>
                <a:cs typeface="Microsoft YaHei"/>
              </a:rPr>
              <a:t>JAVA_HOME</a:t>
            </a:r>
            <a:r>
              <a:rPr sz="2800" spc="-50" dirty="0">
                <a:solidFill>
                  <a:srgbClr val="6C976A"/>
                </a:solidFill>
                <a:latin typeface="Microsoft YaHei"/>
                <a:cs typeface="Microsoft YaHei"/>
              </a:rPr>
              <a:t>。</a:t>
            </a:r>
            <a:endParaRPr sz="2800">
              <a:latin typeface="Microsoft YaHei"/>
              <a:cs typeface="Microsoft YaHei"/>
            </a:endParaRPr>
          </a:p>
        </p:txBody>
      </p:sp>
      <p:sp>
        <p:nvSpPr>
          <p:cNvPr id="4" name="object 4"/>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dirty="0">
                <a:solidFill>
                  <a:srgbClr val="6C976A"/>
                </a:solidFill>
                <a:latin typeface="Microsoft YaHei"/>
                <a:cs typeface="Microsoft YaHei"/>
              </a:rPr>
              <a:t>3</a:t>
            </a:r>
            <a:r>
              <a:rPr sz="2800" b="0" spc="-10" dirty="0">
                <a:solidFill>
                  <a:srgbClr val="6C976A"/>
                </a:solidFill>
                <a:latin typeface="Microsoft YaHei"/>
                <a:cs typeface="Microsoft YaHei"/>
              </a:rPr>
              <a:t> 配置</a:t>
            </a:r>
            <a:r>
              <a:rPr sz="2800" b="0" spc="-25" dirty="0">
                <a:solidFill>
                  <a:srgbClr val="6C976A"/>
                </a:solidFill>
                <a:latin typeface="Microsoft YaHei"/>
                <a:cs typeface="Microsoft YaHei"/>
              </a:rPr>
              <a:t>mapred-</a:t>
            </a:r>
            <a:r>
              <a:rPr sz="2800" b="0" spc="-10" dirty="0">
                <a:solidFill>
                  <a:srgbClr val="6C976A"/>
                </a:solidFill>
                <a:latin typeface="Microsoft YaHei"/>
                <a:cs typeface="Microsoft YaHei"/>
              </a:rPr>
              <a:t>env.sh</a:t>
            </a:r>
            <a:endParaRPr sz="2800">
              <a:latin typeface="Microsoft YaHei"/>
              <a:cs typeface="Microsoft YaHe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spc="-10" dirty="0">
                <a:solidFill>
                  <a:srgbClr val="CCE8CF"/>
                </a:solidFill>
              </a:rPr>
              <a:t>1</a:t>
            </a:r>
            <a:r>
              <a:rPr sz="1800" spc="-15" dirty="0">
                <a:solidFill>
                  <a:srgbClr val="CCE8CF"/>
                </a:solidFill>
              </a:rPr>
              <a:t>.配置集群</a:t>
            </a:r>
            <a:endParaRPr sz="1800"/>
          </a:p>
        </p:txBody>
      </p:sp>
      <p:sp>
        <p:nvSpPr>
          <p:cNvPr id="3" name="object 3"/>
          <p:cNvSpPr txBox="1"/>
          <p:nvPr/>
        </p:nvSpPr>
        <p:spPr>
          <a:xfrm>
            <a:off x="2132329" y="1840357"/>
            <a:ext cx="7925434" cy="3192780"/>
          </a:xfrm>
          <a:prstGeom prst="rect">
            <a:avLst/>
          </a:prstGeom>
          <a:ln w="31750">
            <a:solidFill>
              <a:srgbClr val="6C976A"/>
            </a:solidFill>
          </a:ln>
        </p:spPr>
        <p:txBody>
          <a:bodyPr vert="horz" wrap="square" lIns="0" tIns="183515" rIns="0" bIns="0" rtlCol="0">
            <a:spAutoFit/>
          </a:bodyPr>
          <a:lstStyle/>
          <a:p>
            <a:pPr marL="292735">
              <a:lnSpc>
                <a:spcPct val="100000"/>
              </a:lnSpc>
              <a:spcBef>
                <a:spcPts val="1445"/>
              </a:spcBef>
            </a:pPr>
            <a:r>
              <a:rPr sz="1600" spc="-25" dirty="0">
                <a:solidFill>
                  <a:srgbClr val="6C976A"/>
                </a:solidFill>
                <a:latin typeface="Microsoft YaHei"/>
                <a:cs typeface="Microsoft YaHei"/>
              </a:rPr>
              <a:t>将</a:t>
            </a:r>
            <a:r>
              <a:rPr sz="1600" spc="-10" dirty="0">
                <a:solidFill>
                  <a:srgbClr val="6C976A"/>
                </a:solidFill>
                <a:latin typeface="Microsoft YaHei"/>
                <a:cs typeface="Microsoft YaHei"/>
              </a:rPr>
              <a:t>mapred-site.xml.template</a:t>
            </a:r>
            <a:r>
              <a:rPr sz="1600" spc="-25" dirty="0">
                <a:solidFill>
                  <a:srgbClr val="6C976A"/>
                </a:solidFill>
                <a:latin typeface="Microsoft YaHei"/>
                <a:cs typeface="Microsoft YaHei"/>
              </a:rPr>
              <a:t>重命名为</a:t>
            </a:r>
            <a:r>
              <a:rPr sz="1600" spc="-10" dirty="0">
                <a:solidFill>
                  <a:srgbClr val="6C976A"/>
                </a:solidFill>
                <a:latin typeface="Microsoft YaHei"/>
                <a:cs typeface="Microsoft YaHei"/>
              </a:rPr>
              <a:t>mapred-site.xml</a:t>
            </a:r>
            <a:r>
              <a:rPr sz="1600" spc="-50" dirty="0">
                <a:solidFill>
                  <a:srgbClr val="6C976A"/>
                </a:solidFill>
                <a:latin typeface="Microsoft YaHei"/>
                <a:cs typeface="Microsoft YaHei"/>
              </a:rPr>
              <a:t>。</a:t>
            </a:r>
            <a:endParaRPr sz="1600">
              <a:latin typeface="Microsoft YaHei"/>
              <a:cs typeface="Microsoft YaHei"/>
            </a:endParaRPr>
          </a:p>
          <a:p>
            <a:pPr marL="292735">
              <a:lnSpc>
                <a:spcPct val="100000"/>
              </a:lnSpc>
              <a:spcBef>
                <a:spcPts val="1920"/>
              </a:spcBef>
            </a:pPr>
            <a:r>
              <a:rPr sz="1600" spc="-20" dirty="0">
                <a:solidFill>
                  <a:srgbClr val="6C976A"/>
                </a:solidFill>
                <a:latin typeface="Microsoft YaHei"/>
                <a:cs typeface="Microsoft YaHei"/>
              </a:rPr>
              <a:t>&lt;!--指定MR</a:t>
            </a:r>
            <a:r>
              <a:rPr sz="1600" spc="-25" dirty="0">
                <a:solidFill>
                  <a:srgbClr val="6C976A"/>
                </a:solidFill>
                <a:latin typeface="Microsoft YaHei"/>
                <a:cs typeface="Microsoft YaHei"/>
              </a:rPr>
              <a:t>运行在</a:t>
            </a:r>
            <a:r>
              <a:rPr sz="1600" spc="-20" dirty="0">
                <a:solidFill>
                  <a:srgbClr val="6C976A"/>
                </a:solidFill>
                <a:latin typeface="Microsoft YaHei"/>
                <a:cs typeface="Microsoft YaHei"/>
              </a:rPr>
              <a:t>Yarn上--&gt;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&lt;name&gt;mapreduce.framework.name&lt;/name&gt;</a:t>
            </a:r>
            <a:endParaRPr sz="1600">
              <a:latin typeface="Microsoft YaHei"/>
              <a:cs typeface="Microsoft YaHei"/>
            </a:endParaRPr>
          </a:p>
          <a:p>
            <a:pPr marL="1207135">
              <a:lnSpc>
                <a:spcPct val="100000"/>
              </a:lnSpc>
              <a:spcBef>
                <a:spcPts val="5"/>
              </a:spcBef>
            </a:pPr>
            <a:r>
              <a:rPr sz="1600" spc="-10" dirty="0">
                <a:solidFill>
                  <a:srgbClr val="6C976A"/>
                </a:solidFill>
                <a:latin typeface="Microsoft YaHei"/>
                <a:cs typeface="Microsoft YaHei"/>
              </a:rPr>
              <a:t>&lt;value&gt;yarn&lt;/value&gt;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p:txBody>
      </p:sp>
      <p:sp>
        <p:nvSpPr>
          <p:cNvPr id="4" name="object 4"/>
          <p:cNvSpPr txBox="1"/>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dirty="0">
                <a:solidFill>
                  <a:srgbClr val="6C976A"/>
                </a:solidFill>
                <a:latin typeface="Microsoft YaHei"/>
                <a:cs typeface="Microsoft YaHei"/>
              </a:rPr>
              <a:t>4</a:t>
            </a:r>
            <a:r>
              <a:rPr sz="2800" spc="-10" dirty="0">
                <a:solidFill>
                  <a:srgbClr val="6C976A"/>
                </a:solidFill>
                <a:latin typeface="Microsoft YaHei"/>
                <a:cs typeface="Microsoft YaHei"/>
              </a:rPr>
              <a:t> 配置</a:t>
            </a:r>
            <a:r>
              <a:rPr sz="2800" spc="-25" dirty="0">
                <a:solidFill>
                  <a:srgbClr val="6C976A"/>
                </a:solidFill>
                <a:latin typeface="Microsoft YaHei"/>
                <a:cs typeface="Microsoft YaHei"/>
              </a:rPr>
              <a:t>mapred-</a:t>
            </a:r>
            <a:r>
              <a:rPr sz="2800" spc="-10" dirty="0">
                <a:solidFill>
                  <a:srgbClr val="6C976A"/>
                </a:solidFill>
                <a:latin typeface="Microsoft YaHei"/>
                <a:cs typeface="Microsoft YaHei"/>
              </a:rPr>
              <a:t>site.xml</a:t>
            </a:r>
            <a:endParaRPr sz="2800">
              <a:latin typeface="Microsoft YaHei"/>
              <a:cs typeface="Microsoft YaHe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2</a:t>
            </a:r>
            <a:r>
              <a:rPr sz="1800" b="1" spc="-15" dirty="0">
                <a:solidFill>
                  <a:srgbClr val="CCE8CF"/>
                </a:solidFill>
                <a:latin typeface="Microsoft YaHei"/>
                <a:cs typeface="Microsoft YaHei"/>
              </a:rPr>
              <a:t>.启动集群</a:t>
            </a:r>
            <a:endParaRPr sz="1800">
              <a:latin typeface="Microsoft YaHei"/>
              <a:cs typeface="Microsoft YaHei"/>
            </a:endParaRPr>
          </a:p>
        </p:txBody>
      </p:sp>
      <p:sp>
        <p:nvSpPr>
          <p:cNvPr id="3" name="object 3"/>
          <p:cNvSpPr txBox="1">
            <a:spLocks noGrp="1"/>
          </p:cNvSpPr>
          <p:nvPr>
            <p:ph type="title"/>
          </p:nvPr>
        </p:nvSpPr>
        <p:spPr>
          <a:xfrm>
            <a:off x="2132329" y="913764"/>
            <a:ext cx="7925434" cy="1677670"/>
          </a:xfrm>
          <a:prstGeom prst="rect">
            <a:avLst/>
          </a:prstGeom>
          <a:ln w="31750">
            <a:solidFill>
              <a:srgbClr val="6C976A"/>
            </a:solidFill>
          </a:ln>
        </p:spPr>
        <p:txBody>
          <a:bodyPr vert="horz" wrap="square" lIns="0" tIns="147320" rIns="0" bIns="0" rtlCol="0">
            <a:spAutoFit/>
          </a:bodyPr>
          <a:lstStyle/>
          <a:p>
            <a:pPr marL="292735" marR="328295">
              <a:lnSpc>
                <a:spcPct val="100000"/>
              </a:lnSpc>
              <a:spcBef>
                <a:spcPts val="1160"/>
              </a:spcBef>
            </a:pPr>
            <a:r>
              <a:rPr sz="2800" b="0" dirty="0">
                <a:solidFill>
                  <a:srgbClr val="6C976A"/>
                </a:solidFill>
                <a:latin typeface="Microsoft YaHei"/>
                <a:cs typeface="Microsoft YaHei"/>
              </a:rPr>
              <a:t>1</a:t>
            </a:r>
            <a:r>
              <a:rPr sz="2800" b="0" spc="-35" dirty="0">
                <a:solidFill>
                  <a:srgbClr val="6C976A"/>
                </a:solidFill>
                <a:latin typeface="Microsoft YaHei"/>
                <a:cs typeface="Microsoft YaHei"/>
              </a:rPr>
              <a:t>. 启动前必须保证</a:t>
            </a:r>
            <a:r>
              <a:rPr sz="2800" b="0" spc="-25" dirty="0">
                <a:solidFill>
                  <a:srgbClr val="6C976A"/>
                </a:solidFill>
                <a:latin typeface="Microsoft YaHei"/>
                <a:cs typeface="Microsoft YaHei"/>
              </a:rPr>
              <a:t>NameNode</a:t>
            </a:r>
            <a:r>
              <a:rPr sz="2800" b="0" spc="-20" dirty="0">
                <a:solidFill>
                  <a:srgbClr val="6C976A"/>
                </a:solidFill>
                <a:latin typeface="Microsoft YaHei"/>
                <a:cs typeface="Microsoft YaHei"/>
              </a:rPr>
              <a:t>和</a:t>
            </a:r>
            <a:r>
              <a:rPr sz="2800" b="0" spc="-25" dirty="0">
                <a:solidFill>
                  <a:srgbClr val="6C976A"/>
                </a:solidFill>
                <a:latin typeface="Microsoft YaHei"/>
                <a:cs typeface="Microsoft YaHei"/>
              </a:rPr>
              <a:t>DataNode</a:t>
            </a:r>
            <a:r>
              <a:rPr sz="2800" b="0" spc="-50" dirty="0">
                <a:solidFill>
                  <a:srgbClr val="6C976A"/>
                </a:solidFill>
                <a:latin typeface="Microsoft YaHei"/>
                <a:cs typeface="Microsoft YaHei"/>
              </a:rPr>
              <a:t>已</a:t>
            </a:r>
            <a:r>
              <a:rPr sz="2800" b="0" spc="-45" dirty="0">
                <a:solidFill>
                  <a:srgbClr val="6C976A"/>
                </a:solidFill>
                <a:latin typeface="Microsoft YaHei"/>
                <a:cs typeface="Microsoft YaHei"/>
              </a:rPr>
              <a:t>经启动。</a:t>
            </a:r>
            <a:endParaRPr sz="2800">
              <a:latin typeface="Microsoft YaHei"/>
              <a:cs typeface="Microsoft YaHei"/>
            </a:endParaRPr>
          </a:p>
        </p:txBody>
      </p:sp>
      <p:sp>
        <p:nvSpPr>
          <p:cNvPr id="4" name="object 4"/>
          <p:cNvSpPr txBox="1"/>
          <p:nvPr/>
        </p:nvSpPr>
        <p:spPr>
          <a:xfrm>
            <a:off x="2132329" y="2766060"/>
            <a:ext cx="7925434" cy="1677670"/>
          </a:xfrm>
          <a:prstGeom prst="rect">
            <a:avLst/>
          </a:prstGeom>
          <a:ln w="31750">
            <a:solidFill>
              <a:srgbClr val="6C976A"/>
            </a:solidFill>
          </a:ln>
        </p:spPr>
        <p:txBody>
          <a:bodyPr vert="horz" wrap="square" lIns="0" tIns="147955" rIns="0" bIns="0" rtlCol="0">
            <a:spAutoFit/>
          </a:bodyPr>
          <a:lstStyle/>
          <a:p>
            <a:pPr marL="292735">
              <a:lnSpc>
                <a:spcPct val="100000"/>
              </a:lnSpc>
              <a:spcBef>
                <a:spcPts val="1165"/>
              </a:spcBef>
            </a:pPr>
            <a:r>
              <a:rPr sz="2800" dirty="0">
                <a:solidFill>
                  <a:srgbClr val="6C976A"/>
                </a:solidFill>
                <a:latin typeface="Microsoft YaHei"/>
                <a:cs typeface="Microsoft YaHei"/>
              </a:rPr>
              <a:t>2</a:t>
            </a:r>
            <a:r>
              <a:rPr sz="2800" spc="-20" dirty="0">
                <a:solidFill>
                  <a:srgbClr val="6C976A"/>
                </a:solidFill>
                <a:latin typeface="Microsoft YaHei"/>
                <a:cs typeface="Microsoft YaHei"/>
              </a:rPr>
              <a:t>. 启动</a:t>
            </a:r>
            <a:r>
              <a:rPr sz="2800" spc="-10" dirty="0">
                <a:solidFill>
                  <a:srgbClr val="6C976A"/>
                </a:solidFill>
                <a:latin typeface="Microsoft YaHei"/>
                <a:cs typeface="Microsoft YaHei"/>
              </a:rPr>
              <a:t>ResourceManager</a:t>
            </a:r>
            <a:endParaRPr sz="2800">
              <a:latin typeface="Microsoft YaHei"/>
              <a:cs typeface="Microsoft YaHei"/>
            </a:endParaRPr>
          </a:p>
          <a:p>
            <a:pPr marL="292735">
              <a:lnSpc>
                <a:spcPct val="100000"/>
              </a:lnSpc>
              <a:spcBef>
                <a:spcPts val="3375"/>
              </a:spcBef>
            </a:pPr>
            <a:r>
              <a:rPr sz="2400" spc="-10" dirty="0">
                <a:solidFill>
                  <a:srgbClr val="6C976A"/>
                </a:solidFill>
                <a:latin typeface="Microsoft YaHei"/>
                <a:cs typeface="Microsoft YaHei"/>
              </a:rPr>
              <a:t>sbin/yarn-</a:t>
            </a:r>
            <a:r>
              <a:rPr sz="2400" dirty="0">
                <a:solidFill>
                  <a:srgbClr val="6C976A"/>
                </a:solidFill>
                <a:latin typeface="Microsoft YaHei"/>
                <a:cs typeface="Microsoft YaHei"/>
              </a:rPr>
              <a:t>daemon.sh</a:t>
            </a:r>
            <a:r>
              <a:rPr sz="2400" spc="-65" dirty="0">
                <a:solidFill>
                  <a:srgbClr val="6C976A"/>
                </a:solidFill>
                <a:latin typeface="Microsoft YaHei"/>
                <a:cs typeface="Microsoft YaHei"/>
              </a:rPr>
              <a:t> </a:t>
            </a:r>
            <a:r>
              <a:rPr sz="2400" dirty="0">
                <a:solidFill>
                  <a:srgbClr val="6C976A"/>
                </a:solidFill>
                <a:latin typeface="Microsoft YaHei"/>
                <a:cs typeface="Microsoft YaHei"/>
              </a:rPr>
              <a:t>start</a:t>
            </a:r>
            <a:r>
              <a:rPr sz="2400" spc="-65" dirty="0">
                <a:solidFill>
                  <a:srgbClr val="6C976A"/>
                </a:solidFill>
                <a:latin typeface="Microsoft YaHei"/>
                <a:cs typeface="Microsoft YaHei"/>
              </a:rPr>
              <a:t> </a:t>
            </a:r>
            <a:r>
              <a:rPr sz="2400" spc="-10" dirty="0">
                <a:solidFill>
                  <a:srgbClr val="6C976A"/>
                </a:solidFill>
                <a:latin typeface="Microsoft YaHei"/>
                <a:cs typeface="Microsoft YaHei"/>
              </a:rPr>
              <a:t>resourcemanager</a:t>
            </a:r>
            <a:endParaRPr sz="2400">
              <a:latin typeface="Microsoft YaHei"/>
              <a:cs typeface="Microsoft YaHei"/>
            </a:endParaRPr>
          </a:p>
        </p:txBody>
      </p:sp>
      <p:sp>
        <p:nvSpPr>
          <p:cNvPr id="5" name="object 5"/>
          <p:cNvSpPr txBox="1"/>
          <p:nvPr/>
        </p:nvSpPr>
        <p:spPr>
          <a:xfrm>
            <a:off x="2132329" y="4618342"/>
            <a:ext cx="7925434" cy="1677670"/>
          </a:xfrm>
          <a:prstGeom prst="rect">
            <a:avLst/>
          </a:prstGeom>
          <a:ln w="31750">
            <a:solidFill>
              <a:srgbClr val="6C976A"/>
            </a:solidFill>
          </a:ln>
        </p:spPr>
        <p:txBody>
          <a:bodyPr vert="horz" wrap="square" lIns="0" tIns="147955" rIns="0" bIns="0" rtlCol="0">
            <a:spAutoFit/>
          </a:bodyPr>
          <a:lstStyle/>
          <a:p>
            <a:pPr marL="292735">
              <a:lnSpc>
                <a:spcPct val="100000"/>
              </a:lnSpc>
              <a:spcBef>
                <a:spcPts val="1165"/>
              </a:spcBef>
            </a:pPr>
            <a:r>
              <a:rPr sz="2800" dirty="0">
                <a:solidFill>
                  <a:srgbClr val="6C976A"/>
                </a:solidFill>
                <a:latin typeface="Microsoft YaHei"/>
                <a:cs typeface="Microsoft YaHei"/>
              </a:rPr>
              <a:t>3</a:t>
            </a:r>
            <a:r>
              <a:rPr sz="2800" spc="-20" dirty="0">
                <a:solidFill>
                  <a:srgbClr val="6C976A"/>
                </a:solidFill>
                <a:latin typeface="Microsoft YaHei"/>
                <a:cs typeface="Microsoft YaHei"/>
              </a:rPr>
              <a:t>. 启动</a:t>
            </a:r>
            <a:r>
              <a:rPr sz="2800" spc="-10" dirty="0">
                <a:solidFill>
                  <a:srgbClr val="6C976A"/>
                </a:solidFill>
                <a:latin typeface="Microsoft YaHei"/>
                <a:cs typeface="Microsoft YaHei"/>
              </a:rPr>
              <a:t>NodeManager</a:t>
            </a:r>
            <a:endParaRPr sz="2800">
              <a:latin typeface="Microsoft YaHei"/>
              <a:cs typeface="Microsoft YaHei"/>
            </a:endParaRPr>
          </a:p>
          <a:p>
            <a:pPr marL="292735">
              <a:lnSpc>
                <a:spcPct val="100000"/>
              </a:lnSpc>
              <a:spcBef>
                <a:spcPts val="3379"/>
              </a:spcBef>
            </a:pPr>
            <a:r>
              <a:rPr sz="2400" spc="-10" dirty="0">
                <a:solidFill>
                  <a:srgbClr val="6C976A"/>
                </a:solidFill>
                <a:latin typeface="Microsoft YaHei"/>
                <a:cs typeface="Microsoft YaHei"/>
              </a:rPr>
              <a:t>sbin/yarn-</a:t>
            </a:r>
            <a:r>
              <a:rPr sz="2400" dirty="0">
                <a:solidFill>
                  <a:srgbClr val="6C976A"/>
                </a:solidFill>
                <a:latin typeface="Microsoft YaHei"/>
                <a:cs typeface="Microsoft YaHei"/>
              </a:rPr>
              <a:t>daemon.sh</a:t>
            </a:r>
            <a:r>
              <a:rPr sz="2400" spc="-65" dirty="0">
                <a:solidFill>
                  <a:srgbClr val="6C976A"/>
                </a:solidFill>
                <a:latin typeface="Microsoft YaHei"/>
                <a:cs typeface="Microsoft YaHei"/>
              </a:rPr>
              <a:t> </a:t>
            </a:r>
            <a:r>
              <a:rPr sz="2400" dirty="0">
                <a:solidFill>
                  <a:srgbClr val="6C976A"/>
                </a:solidFill>
                <a:latin typeface="Microsoft YaHei"/>
                <a:cs typeface="Microsoft YaHei"/>
              </a:rPr>
              <a:t>start</a:t>
            </a:r>
            <a:r>
              <a:rPr sz="2400" spc="-65" dirty="0">
                <a:solidFill>
                  <a:srgbClr val="6C976A"/>
                </a:solidFill>
                <a:latin typeface="Microsoft YaHei"/>
                <a:cs typeface="Microsoft YaHei"/>
              </a:rPr>
              <a:t> </a:t>
            </a:r>
            <a:r>
              <a:rPr sz="2400" spc="-10" dirty="0">
                <a:solidFill>
                  <a:srgbClr val="6C976A"/>
                </a:solidFill>
                <a:latin typeface="Microsoft YaHei"/>
                <a:cs typeface="Microsoft YaHei"/>
              </a:rPr>
              <a:t>nodemanager</a:t>
            </a:r>
            <a:endParaRPr sz="2400">
              <a:latin typeface="Microsoft YaHei"/>
              <a:cs typeface="Microsoft YaHe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sp>
        <p:nvSpPr>
          <p:cNvPr id="4" name="object 4"/>
          <p:cNvSpPr txBox="1"/>
          <p:nvPr/>
        </p:nvSpPr>
        <p:spPr>
          <a:xfrm>
            <a:off x="2133219" y="2216150"/>
            <a:ext cx="7925434" cy="2760980"/>
          </a:xfrm>
          <a:prstGeom prst="rect">
            <a:avLst/>
          </a:prstGeom>
          <a:ln w="31750">
            <a:solidFill>
              <a:srgbClr val="6C976A"/>
            </a:solidFill>
          </a:ln>
        </p:spPr>
        <p:txBody>
          <a:bodyPr vert="horz" wrap="square" lIns="0" tIns="177165" rIns="0" bIns="0" rtlCol="0">
            <a:spAutoFit/>
          </a:bodyPr>
          <a:lstStyle/>
          <a:p>
            <a:pPr marL="266065">
              <a:lnSpc>
                <a:spcPct val="100000"/>
              </a:lnSpc>
              <a:spcBef>
                <a:spcPts val="1395"/>
              </a:spcBef>
            </a:pPr>
            <a:r>
              <a:rPr sz="3200" dirty="0">
                <a:solidFill>
                  <a:srgbClr val="6C976A"/>
                </a:solidFill>
                <a:latin typeface="Microsoft YaHei"/>
                <a:cs typeface="Microsoft YaHei"/>
              </a:rPr>
              <a:t>4</a:t>
            </a:r>
            <a:r>
              <a:rPr sz="3200" spc="35" dirty="0">
                <a:solidFill>
                  <a:srgbClr val="6C976A"/>
                </a:solidFill>
                <a:latin typeface="Microsoft YaHei"/>
                <a:cs typeface="Microsoft YaHei"/>
              </a:rPr>
              <a:t> </a:t>
            </a:r>
            <a:r>
              <a:rPr sz="3200" spc="-25" dirty="0">
                <a:solidFill>
                  <a:srgbClr val="6C976A"/>
                </a:solidFill>
                <a:latin typeface="Microsoft YaHei"/>
                <a:cs typeface="Microsoft YaHei"/>
              </a:rPr>
              <a:t>Hadoop</a:t>
            </a:r>
            <a:r>
              <a:rPr sz="3200" spc="-15" dirty="0">
                <a:solidFill>
                  <a:srgbClr val="6C976A"/>
                </a:solidFill>
                <a:latin typeface="Microsoft YaHei"/>
                <a:cs typeface="Microsoft YaHei"/>
              </a:rPr>
              <a:t>运行模式</a:t>
            </a:r>
            <a:endParaRPr sz="3200">
              <a:latin typeface="Microsoft YaHei"/>
              <a:cs typeface="Microsoft YaHei"/>
            </a:endParaRPr>
          </a:p>
          <a:p>
            <a:pPr marL="266065">
              <a:lnSpc>
                <a:spcPct val="100000"/>
              </a:lnSpc>
              <a:spcBef>
                <a:spcPts val="3840"/>
              </a:spcBef>
            </a:pPr>
            <a:r>
              <a:rPr sz="3200" dirty="0">
                <a:solidFill>
                  <a:srgbClr val="6C976A"/>
                </a:solidFill>
                <a:latin typeface="Microsoft YaHei"/>
                <a:cs typeface="Microsoft YaHei"/>
              </a:rPr>
              <a:t>4.2</a:t>
            </a:r>
            <a:r>
              <a:rPr sz="3200" spc="-15" dirty="0">
                <a:solidFill>
                  <a:srgbClr val="6C976A"/>
                </a:solidFill>
                <a:latin typeface="Microsoft YaHei"/>
                <a:cs typeface="Microsoft YaHei"/>
              </a:rPr>
              <a:t> 伪分布式运行模式</a:t>
            </a:r>
            <a:endParaRPr sz="3200">
              <a:latin typeface="Microsoft YaHei"/>
              <a:cs typeface="Microsoft YaHei"/>
            </a:endParaRPr>
          </a:p>
          <a:p>
            <a:pPr marL="266065">
              <a:lnSpc>
                <a:spcPct val="100000"/>
              </a:lnSpc>
              <a:spcBef>
                <a:spcPts val="5"/>
              </a:spcBef>
            </a:pPr>
            <a:r>
              <a:rPr sz="3200" dirty="0">
                <a:solidFill>
                  <a:srgbClr val="6C976A"/>
                </a:solidFill>
                <a:latin typeface="Microsoft YaHei"/>
                <a:cs typeface="Microsoft YaHei"/>
              </a:rPr>
              <a:t>4.2.3</a:t>
            </a:r>
            <a:r>
              <a:rPr sz="3200" spc="-15" dirty="0">
                <a:solidFill>
                  <a:srgbClr val="6C976A"/>
                </a:solidFill>
                <a:latin typeface="Microsoft YaHei"/>
                <a:cs typeface="Microsoft YaHei"/>
              </a:rPr>
              <a:t> 配置历史服务器</a:t>
            </a:r>
            <a:endParaRPr sz="3200">
              <a:latin typeface="Microsoft YaHei"/>
              <a:cs typeface="Microsoft YaHe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spc="-10" dirty="0">
                <a:solidFill>
                  <a:srgbClr val="CCE8CF"/>
                </a:solidFill>
              </a:rPr>
              <a:t>1</a:t>
            </a:r>
            <a:r>
              <a:rPr sz="1800" spc="-15" dirty="0">
                <a:solidFill>
                  <a:srgbClr val="CCE8CF"/>
                </a:solidFill>
              </a:rPr>
              <a:t>.配置集群</a:t>
            </a:r>
            <a:endParaRPr sz="1800"/>
          </a:p>
        </p:txBody>
      </p:sp>
      <p:sp>
        <p:nvSpPr>
          <p:cNvPr id="3" name="object 3"/>
          <p:cNvSpPr txBox="1"/>
          <p:nvPr/>
        </p:nvSpPr>
        <p:spPr>
          <a:xfrm>
            <a:off x="2132329" y="1840357"/>
            <a:ext cx="7925434" cy="3192780"/>
          </a:xfrm>
          <a:prstGeom prst="rect">
            <a:avLst/>
          </a:prstGeom>
          <a:ln w="31750">
            <a:solidFill>
              <a:srgbClr val="6C976A"/>
            </a:solidFill>
          </a:ln>
        </p:spPr>
        <p:txBody>
          <a:bodyPr vert="horz" wrap="square" lIns="0" tIns="183515" rIns="0" bIns="0" rtlCol="0">
            <a:spAutoFit/>
          </a:bodyPr>
          <a:lstStyle/>
          <a:p>
            <a:pPr marL="292735">
              <a:lnSpc>
                <a:spcPct val="100000"/>
              </a:lnSpc>
              <a:spcBef>
                <a:spcPts val="1445"/>
              </a:spcBef>
            </a:pPr>
            <a:r>
              <a:rPr sz="1600" spc="-30" dirty="0">
                <a:solidFill>
                  <a:srgbClr val="6C976A"/>
                </a:solidFill>
                <a:latin typeface="Microsoft YaHei"/>
                <a:cs typeface="Microsoft YaHei"/>
              </a:rPr>
              <a:t>&lt;!--历史服务器端地址--&gt;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&lt;name&gt;mapreduce.jobhistory.address&lt;/name&gt;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&lt;value&gt;hadoop1:10020&lt;/value&gt;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a:p>
            <a:pPr marL="292735">
              <a:lnSpc>
                <a:spcPct val="100000"/>
              </a:lnSpc>
              <a:spcBef>
                <a:spcPts val="1925"/>
              </a:spcBef>
            </a:pPr>
            <a:r>
              <a:rPr sz="1600" spc="-25" dirty="0">
                <a:solidFill>
                  <a:srgbClr val="6C976A"/>
                </a:solidFill>
                <a:latin typeface="Microsoft YaHei"/>
                <a:cs typeface="Microsoft YaHei"/>
              </a:rPr>
              <a:t>&lt;!--历史服务器Web端地址--&gt;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&lt;name&gt;mapreduce.jobhistory.webapp.address&lt;/name&gt;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&lt;value&gt;192.168.31.41:19888&lt;/value&gt;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p:txBody>
      </p:sp>
      <p:sp>
        <p:nvSpPr>
          <p:cNvPr id="4" name="object 4"/>
          <p:cNvSpPr txBox="1"/>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dirty="0">
                <a:solidFill>
                  <a:srgbClr val="6C976A"/>
                </a:solidFill>
                <a:latin typeface="Microsoft YaHei"/>
                <a:cs typeface="Microsoft YaHei"/>
              </a:rPr>
              <a:t>1</a:t>
            </a:r>
            <a:r>
              <a:rPr sz="2800" spc="-10" dirty="0">
                <a:solidFill>
                  <a:srgbClr val="6C976A"/>
                </a:solidFill>
                <a:latin typeface="Microsoft YaHei"/>
                <a:cs typeface="Microsoft YaHei"/>
              </a:rPr>
              <a:t> 配置</a:t>
            </a:r>
            <a:r>
              <a:rPr sz="2800" spc="-25" dirty="0">
                <a:solidFill>
                  <a:srgbClr val="6C976A"/>
                </a:solidFill>
                <a:latin typeface="Microsoft YaHei"/>
                <a:cs typeface="Microsoft YaHei"/>
              </a:rPr>
              <a:t>mapred-</a:t>
            </a:r>
            <a:r>
              <a:rPr sz="2800" spc="-10" dirty="0">
                <a:solidFill>
                  <a:srgbClr val="6C976A"/>
                </a:solidFill>
                <a:latin typeface="Microsoft YaHei"/>
                <a:cs typeface="Microsoft YaHei"/>
              </a:rPr>
              <a:t>site.xml</a:t>
            </a:r>
            <a:endParaRPr sz="2800">
              <a:latin typeface="Microsoft YaHei"/>
              <a:cs typeface="Microsoft YaHe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400799"/>
            <a:ext cx="12192000" cy="457200"/>
          </a:xfrm>
          <a:custGeom>
            <a:avLst/>
            <a:gdLst/>
            <a:ahLst/>
            <a:cxnLst/>
            <a:rect l="l" t="t" r="r" b="b"/>
            <a:pathLst>
              <a:path w="12192000" h="457200">
                <a:moveTo>
                  <a:pt x="12192000" y="0"/>
                </a:moveTo>
                <a:lnTo>
                  <a:pt x="0" y="0"/>
                </a:lnTo>
                <a:lnTo>
                  <a:pt x="0" y="457199"/>
                </a:lnTo>
                <a:lnTo>
                  <a:pt x="12192000" y="457199"/>
                </a:lnTo>
                <a:lnTo>
                  <a:pt x="12192000" y="0"/>
                </a:lnTo>
                <a:close/>
              </a:path>
            </a:pathLst>
          </a:custGeom>
          <a:solidFill>
            <a:srgbClr val="BC572C"/>
          </a:solidFill>
        </p:spPr>
        <p:txBody>
          <a:bodyPr wrap="square" lIns="0" tIns="0" rIns="0" bIns="0" rtlCol="0"/>
          <a:lstStyle/>
          <a:p>
            <a:endParaRPr/>
          </a:p>
        </p:txBody>
      </p:sp>
      <p:sp>
        <p:nvSpPr>
          <p:cNvPr id="3" name="object 3"/>
          <p:cNvSpPr/>
          <p:nvPr/>
        </p:nvSpPr>
        <p:spPr>
          <a:xfrm>
            <a:off x="0" y="6334319"/>
            <a:ext cx="12192000" cy="66040"/>
          </a:xfrm>
          <a:custGeom>
            <a:avLst/>
            <a:gdLst/>
            <a:ahLst/>
            <a:cxnLst/>
            <a:rect l="l" t="t" r="r" b="b"/>
            <a:pathLst>
              <a:path w="12192000" h="66039">
                <a:moveTo>
                  <a:pt x="12192000" y="0"/>
                </a:moveTo>
                <a:lnTo>
                  <a:pt x="0" y="0"/>
                </a:lnTo>
                <a:lnTo>
                  <a:pt x="0" y="65998"/>
                </a:lnTo>
                <a:lnTo>
                  <a:pt x="12192000" y="65998"/>
                </a:lnTo>
                <a:lnTo>
                  <a:pt x="12192000" y="0"/>
                </a:lnTo>
                <a:close/>
              </a:path>
            </a:pathLst>
          </a:custGeom>
          <a:solidFill>
            <a:srgbClr val="E38312"/>
          </a:solidFill>
        </p:spPr>
        <p:txBody>
          <a:bodyPr wrap="square" lIns="0" tIns="0" rIns="0" bIns="0" rtlCol="0"/>
          <a:lstStyle/>
          <a:p>
            <a:endParaRPr/>
          </a:p>
        </p:txBody>
      </p:sp>
      <p:sp>
        <p:nvSpPr>
          <p:cNvPr id="4" name="object 4"/>
          <p:cNvSpPr/>
          <p:nvPr/>
        </p:nvSpPr>
        <p:spPr>
          <a:xfrm>
            <a:off x="1193533" y="1737867"/>
            <a:ext cx="9967595" cy="0"/>
          </a:xfrm>
          <a:custGeom>
            <a:avLst/>
            <a:gdLst/>
            <a:ahLst/>
            <a:cxnLst/>
            <a:rect l="l" t="t" r="r" b="b"/>
            <a:pathLst>
              <a:path w="9967595">
                <a:moveTo>
                  <a:pt x="0" y="0"/>
                </a:moveTo>
                <a:lnTo>
                  <a:pt x="9966972" y="0"/>
                </a:lnTo>
              </a:path>
            </a:pathLst>
          </a:custGeom>
          <a:ln w="6350">
            <a:solidFill>
              <a:srgbClr val="7E7E7E"/>
            </a:solidFill>
          </a:ln>
        </p:spPr>
        <p:txBody>
          <a:bodyPr wrap="square" lIns="0" tIns="0" rIns="0" bIns="0" rtlCol="0"/>
          <a:lstStyle/>
          <a:p>
            <a:endParaRPr/>
          </a:p>
        </p:txBody>
      </p:sp>
      <p:sp>
        <p:nvSpPr>
          <p:cNvPr id="5" name="object 5"/>
          <p:cNvSpPr txBox="1">
            <a:spLocks noGrp="1"/>
          </p:cNvSpPr>
          <p:nvPr>
            <p:ph type="title"/>
          </p:nvPr>
        </p:nvSpPr>
        <p:spPr>
          <a:xfrm>
            <a:off x="1176324" y="908380"/>
            <a:ext cx="3221355" cy="757555"/>
          </a:xfrm>
          <a:prstGeom prst="rect">
            <a:avLst/>
          </a:prstGeom>
        </p:spPr>
        <p:txBody>
          <a:bodyPr vert="horz" wrap="square" lIns="0" tIns="12700" rIns="0" bIns="0" rtlCol="0">
            <a:spAutoFit/>
          </a:bodyPr>
          <a:lstStyle/>
          <a:p>
            <a:pPr marL="12700">
              <a:lnSpc>
                <a:spcPct val="100000"/>
              </a:lnSpc>
              <a:spcBef>
                <a:spcPts val="100"/>
              </a:spcBef>
            </a:pPr>
            <a:r>
              <a:rPr sz="4800" b="0" spc="-55" dirty="0">
                <a:solidFill>
                  <a:srgbClr val="404040"/>
                </a:solidFill>
                <a:latin typeface="Calibri Light"/>
                <a:cs typeface="Calibri Light"/>
              </a:rPr>
              <a:t>GitHub/Gitee</a:t>
            </a:r>
            <a:endParaRPr sz="4800">
              <a:latin typeface="Calibri Light"/>
              <a:cs typeface="Calibri Light"/>
            </a:endParaRPr>
          </a:p>
        </p:txBody>
      </p:sp>
      <p:sp>
        <p:nvSpPr>
          <p:cNvPr id="6" name="object 6"/>
          <p:cNvSpPr txBox="1"/>
          <p:nvPr/>
        </p:nvSpPr>
        <p:spPr>
          <a:xfrm>
            <a:off x="1257096" y="2243150"/>
            <a:ext cx="1043940" cy="1235710"/>
          </a:xfrm>
          <a:prstGeom prst="rect">
            <a:avLst/>
          </a:prstGeom>
        </p:spPr>
        <p:txBody>
          <a:bodyPr vert="horz" wrap="square" lIns="0" tIns="13335" rIns="0" bIns="0" rtlCol="0">
            <a:spAutoFit/>
          </a:bodyPr>
          <a:lstStyle/>
          <a:p>
            <a:pPr marL="12700">
              <a:lnSpc>
                <a:spcPct val="100000"/>
              </a:lnSpc>
              <a:spcBef>
                <a:spcPts val="105"/>
              </a:spcBef>
            </a:pPr>
            <a:r>
              <a:rPr sz="2000" spc="-20" dirty="0">
                <a:solidFill>
                  <a:srgbClr val="404040"/>
                </a:solidFill>
                <a:latin typeface="SimSun"/>
                <a:cs typeface="SimSun"/>
              </a:rPr>
              <a:t>注册账号</a:t>
            </a:r>
            <a:endParaRPr sz="2000">
              <a:latin typeface="SimSun"/>
              <a:cs typeface="SimSun"/>
            </a:endParaRPr>
          </a:p>
          <a:p>
            <a:pPr>
              <a:lnSpc>
                <a:spcPct val="100000"/>
              </a:lnSpc>
              <a:spcBef>
                <a:spcPts val="2155"/>
              </a:spcBef>
            </a:pPr>
            <a:endParaRPr sz="2000">
              <a:latin typeface="SimSun"/>
              <a:cs typeface="SimSun"/>
            </a:endParaRPr>
          </a:p>
          <a:p>
            <a:pPr marL="12700">
              <a:lnSpc>
                <a:spcPct val="100000"/>
              </a:lnSpc>
            </a:pPr>
            <a:r>
              <a:rPr sz="2000" spc="-15" dirty="0">
                <a:solidFill>
                  <a:srgbClr val="404040"/>
                </a:solidFill>
                <a:latin typeface="SimSun"/>
                <a:cs typeface="SimSun"/>
              </a:rPr>
              <a:t>保存脚本</a:t>
            </a:r>
            <a:endParaRPr sz="2000">
              <a:latin typeface="SimSun"/>
              <a:cs typeface="SimSu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配置历史服务器</a:t>
            </a:r>
            <a:endParaRPr sz="1800">
              <a:latin typeface="Microsoft YaHei"/>
              <a:cs typeface="Microsoft YaHei"/>
            </a:endParaRPr>
          </a:p>
        </p:txBody>
      </p:sp>
      <p:sp>
        <p:nvSpPr>
          <p:cNvPr id="4" name="object 4"/>
          <p:cNvSpPr txBox="1"/>
          <p:nvPr/>
        </p:nvSpPr>
        <p:spPr>
          <a:xfrm>
            <a:off x="2132329" y="913764"/>
            <a:ext cx="7925434" cy="1677670"/>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dirty="0">
                <a:solidFill>
                  <a:srgbClr val="6C976A"/>
                </a:solidFill>
                <a:latin typeface="Microsoft YaHei"/>
                <a:cs typeface="Microsoft YaHei"/>
              </a:rPr>
              <a:t>2</a:t>
            </a:r>
            <a:r>
              <a:rPr sz="2800" spc="-40" dirty="0">
                <a:solidFill>
                  <a:srgbClr val="6C976A"/>
                </a:solidFill>
                <a:latin typeface="Microsoft YaHei"/>
                <a:cs typeface="Microsoft YaHei"/>
              </a:rPr>
              <a:t>. 启动历史服务器</a:t>
            </a:r>
            <a:endParaRPr sz="2800">
              <a:latin typeface="Microsoft YaHei"/>
              <a:cs typeface="Microsoft YaHei"/>
            </a:endParaRPr>
          </a:p>
          <a:p>
            <a:pPr marL="292735">
              <a:lnSpc>
                <a:spcPct val="100000"/>
              </a:lnSpc>
              <a:spcBef>
                <a:spcPts val="3379"/>
              </a:spcBef>
            </a:pPr>
            <a:r>
              <a:rPr sz="2400" spc="-10" dirty="0">
                <a:solidFill>
                  <a:srgbClr val="6C976A"/>
                </a:solidFill>
                <a:latin typeface="Microsoft YaHei"/>
                <a:cs typeface="Microsoft YaHei"/>
              </a:rPr>
              <a:t>sbin/mr-jobhistory-</a:t>
            </a:r>
            <a:r>
              <a:rPr sz="2400" dirty="0">
                <a:solidFill>
                  <a:srgbClr val="6C976A"/>
                </a:solidFill>
                <a:latin typeface="Microsoft YaHei"/>
                <a:cs typeface="Microsoft YaHei"/>
              </a:rPr>
              <a:t>daemon.sh</a:t>
            </a:r>
            <a:r>
              <a:rPr sz="2400" spc="-25" dirty="0">
                <a:solidFill>
                  <a:srgbClr val="6C976A"/>
                </a:solidFill>
                <a:latin typeface="Microsoft YaHei"/>
                <a:cs typeface="Microsoft YaHei"/>
              </a:rPr>
              <a:t> </a:t>
            </a:r>
            <a:r>
              <a:rPr sz="2400" dirty="0">
                <a:solidFill>
                  <a:srgbClr val="6C976A"/>
                </a:solidFill>
                <a:latin typeface="Microsoft YaHei"/>
                <a:cs typeface="Microsoft YaHei"/>
              </a:rPr>
              <a:t>start</a:t>
            </a:r>
            <a:r>
              <a:rPr sz="2400" spc="-30" dirty="0">
                <a:solidFill>
                  <a:srgbClr val="6C976A"/>
                </a:solidFill>
                <a:latin typeface="Microsoft YaHei"/>
                <a:cs typeface="Microsoft YaHei"/>
              </a:rPr>
              <a:t> </a:t>
            </a:r>
            <a:r>
              <a:rPr sz="2400" spc="-10" dirty="0">
                <a:solidFill>
                  <a:srgbClr val="6C976A"/>
                </a:solidFill>
                <a:latin typeface="Microsoft YaHei"/>
                <a:cs typeface="Microsoft YaHei"/>
              </a:rPr>
              <a:t>historyserver</a:t>
            </a:r>
            <a:endParaRPr sz="2400">
              <a:latin typeface="Microsoft YaHei"/>
              <a:cs typeface="Microsoft YaHei"/>
            </a:endParaRPr>
          </a:p>
        </p:txBody>
      </p:sp>
      <p:sp>
        <p:nvSpPr>
          <p:cNvPr id="5" name="object 5"/>
          <p:cNvSpPr txBox="1"/>
          <p:nvPr/>
        </p:nvSpPr>
        <p:spPr>
          <a:xfrm>
            <a:off x="2132329" y="2766060"/>
            <a:ext cx="7925434" cy="1677670"/>
          </a:xfrm>
          <a:prstGeom prst="rect">
            <a:avLst/>
          </a:prstGeom>
          <a:ln w="31750">
            <a:solidFill>
              <a:srgbClr val="6C976A"/>
            </a:solidFill>
          </a:ln>
        </p:spPr>
        <p:txBody>
          <a:bodyPr vert="horz" wrap="square" lIns="0" tIns="147955" rIns="0" bIns="0" rtlCol="0">
            <a:spAutoFit/>
          </a:bodyPr>
          <a:lstStyle/>
          <a:p>
            <a:pPr marL="292735">
              <a:lnSpc>
                <a:spcPct val="100000"/>
              </a:lnSpc>
              <a:spcBef>
                <a:spcPts val="1165"/>
              </a:spcBef>
            </a:pPr>
            <a:r>
              <a:rPr sz="2800" dirty="0">
                <a:solidFill>
                  <a:srgbClr val="6C976A"/>
                </a:solidFill>
                <a:latin typeface="Microsoft YaHei"/>
                <a:cs typeface="Microsoft YaHei"/>
              </a:rPr>
              <a:t>3</a:t>
            </a:r>
            <a:r>
              <a:rPr sz="2800" spc="-40" dirty="0">
                <a:solidFill>
                  <a:srgbClr val="6C976A"/>
                </a:solidFill>
                <a:latin typeface="Microsoft YaHei"/>
                <a:cs typeface="Microsoft YaHei"/>
              </a:rPr>
              <a:t>. 查看历史服务器是否启动</a:t>
            </a:r>
            <a:endParaRPr sz="2800">
              <a:latin typeface="Microsoft YaHei"/>
              <a:cs typeface="Microsoft YaHei"/>
            </a:endParaRPr>
          </a:p>
          <a:p>
            <a:pPr marL="292735">
              <a:lnSpc>
                <a:spcPct val="100000"/>
              </a:lnSpc>
              <a:spcBef>
                <a:spcPts val="3375"/>
              </a:spcBef>
            </a:pPr>
            <a:r>
              <a:rPr sz="2400" spc="-25" dirty="0">
                <a:solidFill>
                  <a:srgbClr val="6C976A"/>
                </a:solidFill>
                <a:latin typeface="Microsoft YaHei"/>
                <a:cs typeface="Microsoft YaHei"/>
              </a:rPr>
              <a:t>jps</a:t>
            </a:r>
            <a:endParaRPr sz="2400">
              <a:latin typeface="Microsoft YaHei"/>
              <a:cs typeface="Microsoft YaHei"/>
            </a:endParaRPr>
          </a:p>
        </p:txBody>
      </p:sp>
      <p:sp>
        <p:nvSpPr>
          <p:cNvPr id="6" name="object 6"/>
          <p:cNvSpPr txBox="1"/>
          <p:nvPr/>
        </p:nvSpPr>
        <p:spPr>
          <a:xfrm>
            <a:off x="2132329" y="4618342"/>
            <a:ext cx="7925434" cy="1677670"/>
          </a:xfrm>
          <a:prstGeom prst="rect">
            <a:avLst/>
          </a:prstGeom>
          <a:ln w="31750">
            <a:solidFill>
              <a:srgbClr val="6C976A"/>
            </a:solidFill>
          </a:ln>
        </p:spPr>
        <p:txBody>
          <a:bodyPr vert="horz" wrap="square" lIns="0" tIns="147955" rIns="0" bIns="0" rtlCol="0">
            <a:spAutoFit/>
          </a:bodyPr>
          <a:lstStyle/>
          <a:p>
            <a:pPr marL="292735">
              <a:lnSpc>
                <a:spcPct val="100000"/>
              </a:lnSpc>
              <a:spcBef>
                <a:spcPts val="1165"/>
              </a:spcBef>
            </a:pPr>
            <a:r>
              <a:rPr sz="2800" dirty="0">
                <a:solidFill>
                  <a:srgbClr val="6C976A"/>
                </a:solidFill>
                <a:latin typeface="Microsoft YaHei"/>
                <a:cs typeface="Microsoft YaHei"/>
              </a:rPr>
              <a:t>4</a:t>
            </a:r>
            <a:r>
              <a:rPr sz="2800" spc="-20" dirty="0">
                <a:solidFill>
                  <a:srgbClr val="6C976A"/>
                </a:solidFill>
                <a:latin typeface="Microsoft YaHei"/>
                <a:cs typeface="Microsoft YaHei"/>
              </a:rPr>
              <a:t>. 查看</a:t>
            </a:r>
            <a:r>
              <a:rPr sz="2800" spc="-10" dirty="0">
                <a:solidFill>
                  <a:srgbClr val="6C976A"/>
                </a:solidFill>
                <a:latin typeface="Microsoft YaHei"/>
                <a:cs typeface="Microsoft YaHei"/>
              </a:rPr>
              <a:t>JobHistory</a:t>
            </a:r>
            <a:endParaRPr sz="2800">
              <a:latin typeface="Microsoft YaHei"/>
              <a:cs typeface="Microsoft YaHei"/>
            </a:endParaRPr>
          </a:p>
          <a:p>
            <a:pPr marL="292735">
              <a:lnSpc>
                <a:spcPct val="100000"/>
              </a:lnSpc>
              <a:spcBef>
                <a:spcPts val="3379"/>
              </a:spcBef>
            </a:pPr>
            <a:r>
              <a:rPr sz="2400" spc="-10" dirty="0">
                <a:solidFill>
                  <a:srgbClr val="6C976A"/>
                </a:solidFill>
                <a:latin typeface="Microsoft YaHei"/>
                <a:cs typeface="Microsoft YaHei"/>
              </a:rPr>
              <a:t>http://nodeb1:19888/jobhistory</a:t>
            </a:r>
            <a:endParaRPr sz="2400">
              <a:latin typeface="Microsoft YaHei"/>
              <a:cs typeface="Microsoft YaHe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sp>
        <p:nvSpPr>
          <p:cNvPr id="4" name="object 4"/>
          <p:cNvSpPr txBox="1"/>
          <p:nvPr/>
        </p:nvSpPr>
        <p:spPr>
          <a:xfrm>
            <a:off x="2133219" y="2216150"/>
            <a:ext cx="7925434" cy="2760980"/>
          </a:xfrm>
          <a:prstGeom prst="rect">
            <a:avLst/>
          </a:prstGeom>
          <a:ln w="31750">
            <a:solidFill>
              <a:srgbClr val="6C976A"/>
            </a:solidFill>
          </a:ln>
        </p:spPr>
        <p:txBody>
          <a:bodyPr vert="horz" wrap="square" lIns="0" tIns="177165" rIns="0" bIns="0" rtlCol="0">
            <a:spAutoFit/>
          </a:bodyPr>
          <a:lstStyle/>
          <a:p>
            <a:pPr marL="266065">
              <a:lnSpc>
                <a:spcPct val="100000"/>
              </a:lnSpc>
              <a:spcBef>
                <a:spcPts val="1395"/>
              </a:spcBef>
            </a:pPr>
            <a:r>
              <a:rPr sz="3200" dirty="0">
                <a:solidFill>
                  <a:srgbClr val="6C976A"/>
                </a:solidFill>
                <a:latin typeface="Microsoft YaHei"/>
                <a:cs typeface="Microsoft YaHei"/>
              </a:rPr>
              <a:t>4</a:t>
            </a:r>
            <a:r>
              <a:rPr sz="3200" spc="35" dirty="0">
                <a:solidFill>
                  <a:srgbClr val="6C976A"/>
                </a:solidFill>
                <a:latin typeface="Microsoft YaHei"/>
                <a:cs typeface="Microsoft YaHei"/>
              </a:rPr>
              <a:t> </a:t>
            </a:r>
            <a:r>
              <a:rPr sz="3200" spc="-25" dirty="0">
                <a:solidFill>
                  <a:srgbClr val="6C976A"/>
                </a:solidFill>
                <a:latin typeface="Microsoft YaHei"/>
                <a:cs typeface="Microsoft YaHei"/>
              </a:rPr>
              <a:t>Hadoop</a:t>
            </a:r>
            <a:r>
              <a:rPr sz="3200" spc="-15" dirty="0">
                <a:solidFill>
                  <a:srgbClr val="6C976A"/>
                </a:solidFill>
                <a:latin typeface="Microsoft YaHei"/>
                <a:cs typeface="Microsoft YaHei"/>
              </a:rPr>
              <a:t>运行模式</a:t>
            </a:r>
            <a:endParaRPr sz="3200">
              <a:latin typeface="Microsoft YaHei"/>
              <a:cs typeface="Microsoft YaHei"/>
            </a:endParaRPr>
          </a:p>
          <a:p>
            <a:pPr marL="266065">
              <a:lnSpc>
                <a:spcPct val="100000"/>
              </a:lnSpc>
              <a:spcBef>
                <a:spcPts val="3840"/>
              </a:spcBef>
            </a:pPr>
            <a:r>
              <a:rPr sz="3200" dirty="0">
                <a:solidFill>
                  <a:srgbClr val="6C976A"/>
                </a:solidFill>
                <a:latin typeface="Microsoft YaHei"/>
                <a:cs typeface="Microsoft YaHei"/>
              </a:rPr>
              <a:t>4.2</a:t>
            </a:r>
            <a:r>
              <a:rPr sz="3200" spc="-15" dirty="0">
                <a:solidFill>
                  <a:srgbClr val="6C976A"/>
                </a:solidFill>
                <a:latin typeface="Microsoft YaHei"/>
                <a:cs typeface="Microsoft YaHei"/>
              </a:rPr>
              <a:t> 伪分布式运行模式</a:t>
            </a:r>
            <a:endParaRPr sz="3200">
              <a:latin typeface="Microsoft YaHei"/>
              <a:cs typeface="Microsoft YaHei"/>
            </a:endParaRPr>
          </a:p>
          <a:p>
            <a:pPr marL="266065">
              <a:lnSpc>
                <a:spcPct val="100000"/>
              </a:lnSpc>
              <a:spcBef>
                <a:spcPts val="5"/>
              </a:spcBef>
            </a:pPr>
            <a:r>
              <a:rPr sz="3200" dirty="0">
                <a:solidFill>
                  <a:srgbClr val="6C976A"/>
                </a:solidFill>
                <a:latin typeface="Microsoft YaHei"/>
                <a:cs typeface="Microsoft YaHei"/>
              </a:rPr>
              <a:t>4.2.4</a:t>
            </a:r>
            <a:r>
              <a:rPr sz="3200" spc="-15" dirty="0">
                <a:solidFill>
                  <a:srgbClr val="6C976A"/>
                </a:solidFill>
                <a:latin typeface="Microsoft YaHei"/>
                <a:cs typeface="Microsoft YaHei"/>
              </a:rPr>
              <a:t> 配置日志的聚合</a:t>
            </a:r>
            <a:endParaRPr sz="3200">
              <a:latin typeface="Microsoft YaHei"/>
              <a:cs typeface="Microsoft YaHe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配置日志的聚合</a:t>
            </a:r>
            <a:endParaRPr sz="1800">
              <a:latin typeface="Microsoft YaHei"/>
              <a:cs typeface="Microsoft YaHei"/>
            </a:endParaRPr>
          </a:p>
        </p:txBody>
      </p:sp>
      <p:sp>
        <p:nvSpPr>
          <p:cNvPr id="3" name="object 3"/>
          <p:cNvSpPr/>
          <p:nvPr/>
        </p:nvSpPr>
        <p:spPr>
          <a:xfrm>
            <a:off x="2132329" y="1085088"/>
            <a:ext cx="7925434" cy="4706620"/>
          </a:xfrm>
          <a:custGeom>
            <a:avLst/>
            <a:gdLst/>
            <a:ahLst/>
            <a:cxnLst/>
            <a:rect l="l" t="t" r="r" b="b"/>
            <a:pathLst>
              <a:path w="7925434" h="4706620">
                <a:moveTo>
                  <a:pt x="0" y="4706112"/>
                </a:moveTo>
                <a:lnTo>
                  <a:pt x="7925434" y="4706112"/>
                </a:lnTo>
                <a:lnTo>
                  <a:pt x="7925434" y="0"/>
                </a:lnTo>
                <a:lnTo>
                  <a:pt x="0" y="0"/>
                </a:lnTo>
                <a:lnTo>
                  <a:pt x="0" y="4706112"/>
                </a:lnTo>
                <a:close/>
              </a:path>
            </a:pathLst>
          </a:custGeom>
          <a:ln w="31749">
            <a:solidFill>
              <a:srgbClr val="6C976A"/>
            </a:solidFill>
          </a:ln>
        </p:spPr>
        <p:txBody>
          <a:bodyPr wrap="square" lIns="0" tIns="0" rIns="0" bIns="0" rtlCol="0"/>
          <a:lstStyle/>
          <a:p>
            <a:endParaRPr/>
          </a:p>
        </p:txBody>
      </p:sp>
      <p:sp>
        <p:nvSpPr>
          <p:cNvPr id="4" name="object 4"/>
          <p:cNvSpPr txBox="1">
            <a:spLocks noGrp="1"/>
          </p:cNvSpPr>
          <p:nvPr>
            <p:ph type="title"/>
          </p:nvPr>
        </p:nvSpPr>
        <p:spPr>
          <a:xfrm>
            <a:off x="2386076" y="1383614"/>
            <a:ext cx="7129780" cy="878840"/>
          </a:xfrm>
          <a:prstGeom prst="rect">
            <a:avLst/>
          </a:prstGeom>
        </p:spPr>
        <p:txBody>
          <a:bodyPr vert="horz" wrap="square" lIns="0" tIns="12065" rIns="0" bIns="0" rtlCol="0">
            <a:spAutoFit/>
          </a:bodyPr>
          <a:lstStyle/>
          <a:p>
            <a:pPr marL="12700" marR="5080">
              <a:lnSpc>
                <a:spcPct val="100000"/>
              </a:lnSpc>
              <a:spcBef>
                <a:spcPts val="95"/>
              </a:spcBef>
            </a:pPr>
            <a:r>
              <a:rPr sz="2800" b="0" spc="-45" dirty="0">
                <a:solidFill>
                  <a:srgbClr val="6C976A"/>
                </a:solidFill>
                <a:latin typeface="Microsoft YaHei"/>
                <a:cs typeface="Microsoft YaHei"/>
              </a:rPr>
              <a:t>日志聚合的概念：应用运行完成以后，将程序</a:t>
            </a:r>
            <a:r>
              <a:rPr sz="2800" b="0" spc="-35" dirty="0">
                <a:solidFill>
                  <a:srgbClr val="6C976A"/>
                </a:solidFill>
                <a:latin typeface="Microsoft YaHei"/>
                <a:cs typeface="Microsoft YaHei"/>
              </a:rPr>
              <a:t>运行的日志信息上传的HDFS</a:t>
            </a:r>
            <a:r>
              <a:rPr sz="2800" b="0" spc="-50" dirty="0">
                <a:solidFill>
                  <a:srgbClr val="6C976A"/>
                </a:solidFill>
                <a:latin typeface="Microsoft YaHei"/>
                <a:cs typeface="Microsoft YaHei"/>
              </a:rPr>
              <a:t>。</a:t>
            </a:r>
            <a:endParaRPr sz="2800">
              <a:latin typeface="Microsoft YaHei"/>
              <a:cs typeface="Microsoft YaHei"/>
            </a:endParaRPr>
          </a:p>
        </p:txBody>
      </p:sp>
      <p:sp>
        <p:nvSpPr>
          <p:cNvPr id="5" name="object 5"/>
          <p:cNvSpPr txBox="1"/>
          <p:nvPr/>
        </p:nvSpPr>
        <p:spPr>
          <a:xfrm>
            <a:off x="2386076" y="2664028"/>
            <a:ext cx="7129780" cy="2586355"/>
          </a:xfrm>
          <a:prstGeom prst="rect">
            <a:avLst/>
          </a:prstGeom>
        </p:spPr>
        <p:txBody>
          <a:bodyPr vert="horz" wrap="square" lIns="0" tIns="12065" rIns="0" bIns="0" rtlCol="0">
            <a:spAutoFit/>
          </a:bodyPr>
          <a:lstStyle/>
          <a:p>
            <a:pPr marL="12700" marR="5080">
              <a:lnSpc>
                <a:spcPct val="100000"/>
              </a:lnSpc>
              <a:spcBef>
                <a:spcPts val="95"/>
              </a:spcBef>
            </a:pPr>
            <a:r>
              <a:rPr sz="2800" spc="-45" dirty="0">
                <a:solidFill>
                  <a:srgbClr val="6C976A"/>
                </a:solidFill>
                <a:latin typeface="Microsoft YaHei"/>
                <a:cs typeface="Microsoft YaHei"/>
              </a:rPr>
              <a:t>日志聚合的好处：可以方便地查看程序运行的</a:t>
            </a:r>
            <a:r>
              <a:rPr sz="2800" spc="-40" dirty="0">
                <a:solidFill>
                  <a:srgbClr val="6C976A"/>
                </a:solidFill>
                <a:latin typeface="Microsoft YaHei"/>
                <a:cs typeface="Microsoft YaHei"/>
              </a:rPr>
              <a:t>详情，方便开发调试。</a:t>
            </a:r>
            <a:endParaRPr sz="2800">
              <a:latin typeface="Microsoft YaHei"/>
              <a:cs typeface="Microsoft YaHei"/>
            </a:endParaRPr>
          </a:p>
          <a:p>
            <a:pPr marL="12700" marR="850900">
              <a:lnSpc>
                <a:spcPct val="100000"/>
              </a:lnSpc>
              <a:spcBef>
                <a:spcPts val="3365"/>
              </a:spcBef>
            </a:pPr>
            <a:r>
              <a:rPr sz="2800" spc="-40" dirty="0">
                <a:solidFill>
                  <a:srgbClr val="FF0000"/>
                </a:solidFill>
                <a:latin typeface="Microsoft YaHei"/>
                <a:cs typeface="Microsoft YaHei"/>
              </a:rPr>
              <a:t>注意：开启日志聚合功能，需要重启</a:t>
            </a:r>
            <a:r>
              <a:rPr sz="2800" spc="-50" dirty="0">
                <a:solidFill>
                  <a:srgbClr val="FF0000"/>
                </a:solidFill>
                <a:latin typeface="Microsoft YaHei"/>
                <a:cs typeface="Microsoft YaHei"/>
              </a:rPr>
              <a:t> </a:t>
            </a:r>
            <a:r>
              <a:rPr sz="2800" spc="-20" dirty="0">
                <a:solidFill>
                  <a:srgbClr val="FF0000"/>
                </a:solidFill>
                <a:latin typeface="Microsoft YaHei"/>
                <a:cs typeface="Microsoft YaHei"/>
              </a:rPr>
              <a:t>NodeManager</a:t>
            </a:r>
            <a:r>
              <a:rPr sz="2800" spc="-35" dirty="0">
                <a:solidFill>
                  <a:srgbClr val="FF0000"/>
                </a:solidFill>
                <a:latin typeface="Microsoft YaHei"/>
                <a:cs typeface="Microsoft YaHei"/>
              </a:rPr>
              <a:t>、</a:t>
            </a:r>
            <a:r>
              <a:rPr sz="2800" spc="-25" dirty="0">
                <a:solidFill>
                  <a:srgbClr val="FF0000"/>
                </a:solidFill>
                <a:latin typeface="Microsoft YaHei"/>
                <a:cs typeface="Microsoft YaHei"/>
              </a:rPr>
              <a:t>ResourceManager</a:t>
            </a:r>
            <a:r>
              <a:rPr sz="2800" spc="-50" dirty="0">
                <a:solidFill>
                  <a:srgbClr val="FF0000"/>
                </a:solidFill>
                <a:latin typeface="Microsoft YaHei"/>
                <a:cs typeface="Microsoft YaHei"/>
              </a:rPr>
              <a:t>和 </a:t>
            </a:r>
            <a:r>
              <a:rPr sz="2800" spc="-25" dirty="0">
                <a:solidFill>
                  <a:srgbClr val="FF0000"/>
                </a:solidFill>
                <a:latin typeface="Microsoft YaHei"/>
                <a:cs typeface="Microsoft YaHei"/>
              </a:rPr>
              <a:t>HistoryManager</a:t>
            </a:r>
            <a:r>
              <a:rPr sz="2800" spc="-50" dirty="0">
                <a:solidFill>
                  <a:srgbClr val="FF0000"/>
                </a:solidFill>
                <a:latin typeface="Microsoft YaHei"/>
                <a:cs typeface="Microsoft YaHei"/>
              </a:rPr>
              <a:t>。</a:t>
            </a:r>
            <a:endParaRPr sz="2800">
              <a:latin typeface="Microsoft YaHei"/>
              <a:cs typeface="Microsoft YaHe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spc="-10" dirty="0">
                <a:solidFill>
                  <a:srgbClr val="CCE8CF"/>
                </a:solidFill>
              </a:rPr>
              <a:t>1</a:t>
            </a:r>
            <a:r>
              <a:rPr sz="1800" spc="-15" dirty="0">
                <a:solidFill>
                  <a:srgbClr val="CCE8CF"/>
                </a:solidFill>
              </a:rPr>
              <a:t>.配置集群</a:t>
            </a:r>
            <a:endParaRPr sz="1800"/>
          </a:p>
        </p:txBody>
      </p:sp>
      <p:sp>
        <p:nvSpPr>
          <p:cNvPr id="3" name="object 3"/>
          <p:cNvSpPr txBox="1"/>
          <p:nvPr/>
        </p:nvSpPr>
        <p:spPr>
          <a:xfrm>
            <a:off x="2132329" y="1840357"/>
            <a:ext cx="7925434" cy="3192780"/>
          </a:xfrm>
          <a:prstGeom prst="rect">
            <a:avLst/>
          </a:prstGeom>
          <a:ln w="31750">
            <a:solidFill>
              <a:srgbClr val="6C976A"/>
            </a:solidFill>
          </a:ln>
        </p:spPr>
        <p:txBody>
          <a:bodyPr vert="horz" wrap="square" lIns="0" tIns="183515" rIns="0" bIns="0" rtlCol="0">
            <a:spAutoFit/>
          </a:bodyPr>
          <a:lstStyle/>
          <a:p>
            <a:pPr marL="292735">
              <a:lnSpc>
                <a:spcPct val="100000"/>
              </a:lnSpc>
              <a:spcBef>
                <a:spcPts val="1445"/>
              </a:spcBef>
            </a:pPr>
            <a:r>
              <a:rPr sz="1600" spc="-30" dirty="0">
                <a:solidFill>
                  <a:srgbClr val="6C976A"/>
                </a:solidFill>
                <a:latin typeface="Microsoft YaHei"/>
                <a:cs typeface="Microsoft YaHei"/>
              </a:rPr>
              <a:t>&lt;!--日志聚合功能使能--&gt;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&lt;name&gt;yarn.log-aggregation-enable&lt;/name&gt;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&lt;value&gt;true&lt;/value&gt;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a:p>
            <a:pPr marL="292735">
              <a:lnSpc>
                <a:spcPct val="100000"/>
              </a:lnSpc>
              <a:spcBef>
                <a:spcPts val="1925"/>
              </a:spcBef>
            </a:pPr>
            <a:r>
              <a:rPr sz="1600" spc="-30" dirty="0">
                <a:solidFill>
                  <a:srgbClr val="6C976A"/>
                </a:solidFill>
                <a:latin typeface="Microsoft YaHei"/>
                <a:cs typeface="Microsoft YaHei"/>
              </a:rPr>
              <a:t>&lt;!--日志保留时间设置为七天--&gt;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&lt;name&gt;yarn.log-aggregation.retain-seconds&lt;/name&gt;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&lt;value&gt;604800&lt;/value&gt;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p:txBody>
      </p:sp>
      <p:sp>
        <p:nvSpPr>
          <p:cNvPr id="4" name="object 4"/>
          <p:cNvSpPr txBox="1"/>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spc="-35" dirty="0">
                <a:solidFill>
                  <a:srgbClr val="6C976A"/>
                </a:solidFill>
                <a:latin typeface="Microsoft YaHei"/>
                <a:cs typeface="Microsoft YaHei"/>
              </a:rPr>
              <a:t>配置</a:t>
            </a:r>
            <a:r>
              <a:rPr sz="2800" spc="-25" dirty="0">
                <a:solidFill>
                  <a:srgbClr val="6C976A"/>
                </a:solidFill>
                <a:latin typeface="Microsoft YaHei"/>
                <a:cs typeface="Microsoft YaHei"/>
              </a:rPr>
              <a:t>yarn-</a:t>
            </a:r>
            <a:r>
              <a:rPr sz="2800" spc="-10" dirty="0">
                <a:solidFill>
                  <a:srgbClr val="6C976A"/>
                </a:solidFill>
                <a:latin typeface="Microsoft YaHei"/>
                <a:cs typeface="Microsoft YaHei"/>
              </a:rPr>
              <a:t>site.xml</a:t>
            </a:r>
            <a:endParaRPr sz="2800">
              <a:latin typeface="Microsoft YaHei"/>
              <a:cs typeface="Microsoft YaHe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2</a:t>
            </a:r>
            <a:r>
              <a:rPr sz="1800" b="1" spc="-15" dirty="0">
                <a:solidFill>
                  <a:srgbClr val="CCE8CF"/>
                </a:solidFill>
                <a:latin typeface="Microsoft YaHei"/>
                <a:cs typeface="Microsoft YaHei"/>
              </a:rPr>
              <a:t>.关闭服务</a:t>
            </a:r>
            <a:endParaRPr sz="1800">
              <a:latin typeface="Microsoft YaHei"/>
              <a:cs typeface="Microsoft YaHei"/>
            </a:endParaRPr>
          </a:p>
        </p:txBody>
      </p:sp>
      <p:sp>
        <p:nvSpPr>
          <p:cNvPr id="4" name="object 4"/>
          <p:cNvSpPr txBox="1"/>
          <p:nvPr/>
        </p:nvSpPr>
        <p:spPr>
          <a:xfrm>
            <a:off x="2132329" y="2315845"/>
            <a:ext cx="7925434" cy="3192780"/>
          </a:xfrm>
          <a:prstGeom prst="rect">
            <a:avLst/>
          </a:prstGeom>
          <a:ln w="31750">
            <a:solidFill>
              <a:srgbClr val="6C976A"/>
            </a:solidFill>
          </a:ln>
        </p:spPr>
        <p:txBody>
          <a:bodyPr vert="horz" wrap="square" lIns="0" tIns="183515" rIns="0" bIns="0" rtlCol="0">
            <a:spAutoFit/>
          </a:bodyPr>
          <a:lstStyle/>
          <a:p>
            <a:pPr marL="292735">
              <a:lnSpc>
                <a:spcPct val="100000"/>
              </a:lnSpc>
              <a:spcBef>
                <a:spcPts val="1445"/>
              </a:spcBef>
            </a:pPr>
            <a:r>
              <a:rPr sz="1600" dirty="0">
                <a:solidFill>
                  <a:srgbClr val="6C976A"/>
                </a:solidFill>
                <a:latin typeface="Microsoft YaHei"/>
                <a:cs typeface="Microsoft YaHei"/>
              </a:rPr>
              <a:t>#</a:t>
            </a:r>
            <a:r>
              <a:rPr sz="1600" spc="-5" dirty="0">
                <a:solidFill>
                  <a:srgbClr val="6C976A"/>
                </a:solidFill>
                <a:latin typeface="Microsoft YaHei"/>
                <a:cs typeface="Microsoft YaHei"/>
              </a:rPr>
              <a:t> </a:t>
            </a:r>
            <a:r>
              <a:rPr sz="1600" spc="-10" dirty="0">
                <a:solidFill>
                  <a:srgbClr val="6C976A"/>
                </a:solidFill>
                <a:latin typeface="Microsoft YaHei"/>
                <a:cs typeface="Microsoft YaHei"/>
              </a:rPr>
              <a:t>sbin/mr-jobhistory-</a:t>
            </a:r>
            <a:r>
              <a:rPr sz="1600" dirty="0">
                <a:solidFill>
                  <a:srgbClr val="6C976A"/>
                </a:solidFill>
                <a:latin typeface="Microsoft YaHei"/>
                <a:cs typeface="Microsoft YaHei"/>
              </a:rPr>
              <a:t>daemon.sh stop</a:t>
            </a:r>
            <a:r>
              <a:rPr sz="1600" spc="-20" dirty="0">
                <a:solidFill>
                  <a:srgbClr val="6C976A"/>
                </a:solidFill>
                <a:latin typeface="Microsoft YaHei"/>
                <a:cs typeface="Microsoft YaHei"/>
              </a:rPr>
              <a:t> </a:t>
            </a:r>
            <a:r>
              <a:rPr sz="1600" spc="-10" dirty="0">
                <a:solidFill>
                  <a:srgbClr val="6C976A"/>
                </a:solidFill>
                <a:latin typeface="Microsoft YaHei"/>
                <a:cs typeface="Microsoft YaHei"/>
              </a:rPr>
              <a:t>historyserver</a:t>
            </a:r>
            <a:endParaRPr sz="1600">
              <a:latin typeface="Microsoft YaHei"/>
              <a:cs typeface="Microsoft YaHei"/>
            </a:endParaRPr>
          </a:p>
          <a:p>
            <a:pPr marL="292735">
              <a:lnSpc>
                <a:spcPct val="100000"/>
              </a:lnSpc>
              <a:spcBef>
                <a:spcPts val="1920"/>
              </a:spcBef>
            </a:pPr>
            <a:r>
              <a:rPr sz="1600" dirty="0">
                <a:solidFill>
                  <a:srgbClr val="6C976A"/>
                </a:solidFill>
                <a:latin typeface="Microsoft YaHei"/>
                <a:cs typeface="Microsoft YaHei"/>
              </a:rPr>
              <a:t># </a:t>
            </a:r>
            <a:r>
              <a:rPr sz="1600" spc="-20" dirty="0">
                <a:solidFill>
                  <a:srgbClr val="6C976A"/>
                </a:solidFill>
                <a:latin typeface="Microsoft YaHei"/>
                <a:cs typeface="Microsoft YaHei"/>
              </a:rPr>
              <a:t>sbin/yarn-</a:t>
            </a:r>
            <a:r>
              <a:rPr sz="1600" dirty="0">
                <a:solidFill>
                  <a:srgbClr val="6C976A"/>
                </a:solidFill>
                <a:latin typeface="Microsoft YaHei"/>
                <a:cs typeface="Microsoft YaHei"/>
              </a:rPr>
              <a:t>daemon.sh</a:t>
            </a:r>
            <a:r>
              <a:rPr sz="1600" spc="25" dirty="0">
                <a:solidFill>
                  <a:srgbClr val="6C976A"/>
                </a:solidFill>
                <a:latin typeface="Microsoft YaHei"/>
                <a:cs typeface="Microsoft YaHei"/>
              </a:rPr>
              <a:t> </a:t>
            </a:r>
            <a:r>
              <a:rPr sz="1600" dirty="0">
                <a:solidFill>
                  <a:srgbClr val="6C976A"/>
                </a:solidFill>
                <a:latin typeface="Microsoft YaHei"/>
                <a:cs typeface="Microsoft YaHei"/>
              </a:rPr>
              <a:t>stop</a:t>
            </a:r>
            <a:r>
              <a:rPr sz="1600" spc="-15" dirty="0">
                <a:solidFill>
                  <a:srgbClr val="6C976A"/>
                </a:solidFill>
                <a:latin typeface="Microsoft YaHei"/>
                <a:cs typeface="Microsoft YaHei"/>
              </a:rPr>
              <a:t> </a:t>
            </a:r>
            <a:r>
              <a:rPr sz="1600" spc="-10" dirty="0">
                <a:solidFill>
                  <a:srgbClr val="6C976A"/>
                </a:solidFill>
                <a:latin typeface="Microsoft YaHei"/>
                <a:cs typeface="Microsoft YaHei"/>
              </a:rPr>
              <a:t>nodemanager</a:t>
            </a:r>
            <a:endParaRPr sz="1600">
              <a:latin typeface="Microsoft YaHei"/>
              <a:cs typeface="Microsoft YaHei"/>
            </a:endParaRPr>
          </a:p>
          <a:p>
            <a:pPr marL="292735">
              <a:lnSpc>
                <a:spcPct val="100000"/>
              </a:lnSpc>
              <a:spcBef>
                <a:spcPts val="1925"/>
              </a:spcBef>
            </a:pPr>
            <a:r>
              <a:rPr sz="1600" dirty="0">
                <a:solidFill>
                  <a:srgbClr val="6C976A"/>
                </a:solidFill>
                <a:latin typeface="Microsoft YaHei"/>
                <a:cs typeface="Microsoft YaHei"/>
              </a:rPr>
              <a:t>#</a:t>
            </a:r>
            <a:r>
              <a:rPr sz="1600" spc="-20" dirty="0">
                <a:solidFill>
                  <a:srgbClr val="6C976A"/>
                </a:solidFill>
                <a:latin typeface="Microsoft YaHei"/>
                <a:cs typeface="Microsoft YaHei"/>
              </a:rPr>
              <a:t> </a:t>
            </a:r>
            <a:r>
              <a:rPr sz="1600" spc="-10" dirty="0">
                <a:solidFill>
                  <a:srgbClr val="6C976A"/>
                </a:solidFill>
                <a:latin typeface="Microsoft YaHei"/>
                <a:cs typeface="Microsoft YaHei"/>
              </a:rPr>
              <a:t>sbin/yarn-</a:t>
            </a:r>
            <a:r>
              <a:rPr sz="1600" dirty="0">
                <a:solidFill>
                  <a:srgbClr val="6C976A"/>
                </a:solidFill>
                <a:latin typeface="Microsoft YaHei"/>
                <a:cs typeface="Microsoft YaHei"/>
              </a:rPr>
              <a:t>daemon.sh</a:t>
            </a:r>
            <a:r>
              <a:rPr sz="1600" spc="5" dirty="0">
                <a:solidFill>
                  <a:srgbClr val="6C976A"/>
                </a:solidFill>
                <a:latin typeface="Microsoft YaHei"/>
                <a:cs typeface="Microsoft YaHei"/>
              </a:rPr>
              <a:t> </a:t>
            </a:r>
            <a:r>
              <a:rPr sz="1600" dirty="0">
                <a:solidFill>
                  <a:srgbClr val="6C976A"/>
                </a:solidFill>
                <a:latin typeface="Microsoft YaHei"/>
                <a:cs typeface="Microsoft YaHei"/>
              </a:rPr>
              <a:t>stop</a:t>
            </a:r>
            <a:r>
              <a:rPr sz="1600" spc="-35" dirty="0">
                <a:solidFill>
                  <a:srgbClr val="6C976A"/>
                </a:solidFill>
                <a:latin typeface="Microsoft YaHei"/>
                <a:cs typeface="Microsoft YaHei"/>
              </a:rPr>
              <a:t> </a:t>
            </a:r>
            <a:r>
              <a:rPr sz="1600" spc="-10" dirty="0">
                <a:solidFill>
                  <a:srgbClr val="6C976A"/>
                </a:solidFill>
                <a:latin typeface="Microsoft YaHei"/>
                <a:cs typeface="Microsoft YaHei"/>
              </a:rPr>
              <a:t>resourcemanager</a:t>
            </a:r>
            <a:endParaRPr sz="1600">
              <a:latin typeface="Microsoft YaHei"/>
              <a:cs typeface="Microsoft YaHei"/>
            </a:endParaRPr>
          </a:p>
        </p:txBody>
      </p:sp>
      <p:sp>
        <p:nvSpPr>
          <p:cNvPr id="5" name="object 5"/>
          <p:cNvSpPr txBox="1"/>
          <p:nvPr/>
        </p:nvSpPr>
        <p:spPr>
          <a:xfrm>
            <a:off x="2132329" y="913714"/>
            <a:ext cx="7925434" cy="115633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spc="-35" dirty="0">
                <a:solidFill>
                  <a:srgbClr val="6C976A"/>
                </a:solidFill>
                <a:latin typeface="Microsoft YaHei"/>
                <a:cs typeface="Microsoft YaHei"/>
              </a:rPr>
              <a:t>关闭</a:t>
            </a:r>
            <a:r>
              <a:rPr sz="2800" spc="-20" dirty="0">
                <a:solidFill>
                  <a:srgbClr val="6C976A"/>
                </a:solidFill>
                <a:latin typeface="Microsoft YaHei"/>
                <a:cs typeface="Microsoft YaHei"/>
              </a:rPr>
              <a:t>NodeManager</a:t>
            </a:r>
            <a:r>
              <a:rPr sz="2800" spc="-35" dirty="0">
                <a:solidFill>
                  <a:srgbClr val="6C976A"/>
                </a:solidFill>
                <a:latin typeface="Microsoft YaHei"/>
                <a:cs typeface="Microsoft YaHei"/>
              </a:rPr>
              <a:t>、</a:t>
            </a:r>
            <a:r>
              <a:rPr sz="2800" spc="-25" dirty="0">
                <a:solidFill>
                  <a:srgbClr val="6C976A"/>
                </a:solidFill>
                <a:latin typeface="Microsoft YaHei"/>
                <a:cs typeface="Microsoft YaHei"/>
              </a:rPr>
              <a:t>ResourceManager</a:t>
            </a:r>
            <a:r>
              <a:rPr sz="2800" spc="-50" dirty="0">
                <a:solidFill>
                  <a:srgbClr val="6C976A"/>
                </a:solidFill>
                <a:latin typeface="Microsoft YaHei"/>
                <a:cs typeface="Microsoft YaHei"/>
              </a:rPr>
              <a:t>、</a:t>
            </a:r>
            <a:endParaRPr sz="2800">
              <a:latin typeface="Microsoft YaHei"/>
              <a:cs typeface="Microsoft YaHei"/>
            </a:endParaRPr>
          </a:p>
          <a:p>
            <a:pPr marL="292735">
              <a:lnSpc>
                <a:spcPct val="100000"/>
              </a:lnSpc>
            </a:pPr>
            <a:r>
              <a:rPr sz="2800" spc="-10" dirty="0">
                <a:solidFill>
                  <a:srgbClr val="6C976A"/>
                </a:solidFill>
                <a:latin typeface="Microsoft YaHei"/>
                <a:cs typeface="Microsoft YaHei"/>
              </a:rPr>
              <a:t>HistoryManager</a:t>
            </a:r>
            <a:endParaRPr sz="2800">
              <a:latin typeface="Microsoft YaHei"/>
              <a:cs typeface="Microsoft YaHe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3</a:t>
            </a:r>
            <a:r>
              <a:rPr sz="1800" b="1" spc="-15" dirty="0">
                <a:solidFill>
                  <a:srgbClr val="CCE8CF"/>
                </a:solidFill>
                <a:latin typeface="Microsoft YaHei"/>
                <a:cs typeface="Microsoft YaHei"/>
              </a:rPr>
              <a:t>.重启服务</a:t>
            </a:r>
            <a:endParaRPr sz="1800">
              <a:latin typeface="Microsoft YaHei"/>
              <a:cs typeface="Microsoft YaHei"/>
            </a:endParaRPr>
          </a:p>
        </p:txBody>
      </p:sp>
      <p:sp>
        <p:nvSpPr>
          <p:cNvPr id="4" name="object 4"/>
          <p:cNvSpPr txBox="1"/>
          <p:nvPr/>
        </p:nvSpPr>
        <p:spPr>
          <a:xfrm>
            <a:off x="2132329" y="2315845"/>
            <a:ext cx="7925434" cy="3192780"/>
          </a:xfrm>
          <a:prstGeom prst="rect">
            <a:avLst/>
          </a:prstGeom>
          <a:ln w="31750">
            <a:solidFill>
              <a:srgbClr val="6C976A"/>
            </a:solidFill>
          </a:ln>
        </p:spPr>
        <p:txBody>
          <a:bodyPr vert="horz" wrap="square" lIns="0" tIns="183515" rIns="0" bIns="0" rtlCol="0">
            <a:spAutoFit/>
          </a:bodyPr>
          <a:lstStyle/>
          <a:p>
            <a:pPr marL="292735">
              <a:lnSpc>
                <a:spcPct val="100000"/>
              </a:lnSpc>
              <a:spcBef>
                <a:spcPts val="1445"/>
              </a:spcBef>
            </a:pPr>
            <a:r>
              <a:rPr sz="1600" dirty="0">
                <a:solidFill>
                  <a:srgbClr val="6C976A"/>
                </a:solidFill>
                <a:latin typeface="Microsoft YaHei"/>
                <a:cs typeface="Microsoft YaHei"/>
              </a:rPr>
              <a:t>#</a:t>
            </a:r>
            <a:r>
              <a:rPr sz="1600" spc="-20" dirty="0">
                <a:solidFill>
                  <a:srgbClr val="6C976A"/>
                </a:solidFill>
                <a:latin typeface="Microsoft YaHei"/>
                <a:cs typeface="Microsoft YaHei"/>
              </a:rPr>
              <a:t> </a:t>
            </a:r>
            <a:r>
              <a:rPr sz="1600" spc="-10" dirty="0">
                <a:solidFill>
                  <a:srgbClr val="6C976A"/>
                </a:solidFill>
                <a:latin typeface="Microsoft YaHei"/>
                <a:cs typeface="Microsoft YaHei"/>
              </a:rPr>
              <a:t>sbin/yarn-</a:t>
            </a:r>
            <a:r>
              <a:rPr sz="1600" dirty="0">
                <a:solidFill>
                  <a:srgbClr val="6C976A"/>
                </a:solidFill>
                <a:latin typeface="Microsoft YaHei"/>
                <a:cs typeface="Microsoft YaHei"/>
              </a:rPr>
              <a:t>daemon.sh</a:t>
            </a:r>
            <a:r>
              <a:rPr sz="1600" spc="5" dirty="0">
                <a:solidFill>
                  <a:srgbClr val="6C976A"/>
                </a:solidFill>
                <a:latin typeface="Microsoft YaHei"/>
                <a:cs typeface="Microsoft YaHei"/>
              </a:rPr>
              <a:t> </a:t>
            </a:r>
            <a:r>
              <a:rPr sz="1600" dirty="0">
                <a:solidFill>
                  <a:srgbClr val="6C976A"/>
                </a:solidFill>
                <a:latin typeface="Microsoft YaHei"/>
                <a:cs typeface="Microsoft YaHei"/>
              </a:rPr>
              <a:t>start</a:t>
            </a:r>
            <a:r>
              <a:rPr sz="1600" spc="-25" dirty="0">
                <a:solidFill>
                  <a:srgbClr val="6C976A"/>
                </a:solidFill>
                <a:latin typeface="Microsoft YaHei"/>
                <a:cs typeface="Microsoft YaHei"/>
              </a:rPr>
              <a:t> </a:t>
            </a:r>
            <a:r>
              <a:rPr sz="1600" spc="-10" dirty="0">
                <a:solidFill>
                  <a:srgbClr val="6C976A"/>
                </a:solidFill>
                <a:latin typeface="Microsoft YaHei"/>
                <a:cs typeface="Microsoft YaHei"/>
              </a:rPr>
              <a:t>resourcemanager</a:t>
            </a:r>
            <a:endParaRPr sz="1600">
              <a:latin typeface="Microsoft YaHei"/>
              <a:cs typeface="Microsoft YaHei"/>
            </a:endParaRPr>
          </a:p>
          <a:p>
            <a:pPr marL="292735">
              <a:lnSpc>
                <a:spcPct val="100000"/>
              </a:lnSpc>
              <a:spcBef>
                <a:spcPts val="1920"/>
              </a:spcBef>
            </a:pPr>
            <a:r>
              <a:rPr sz="1600" dirty="0">
                <a:solidFill>
                  <a:srgbClr val="6C976A"/>
                </a:solidFill>
                <a:latin typeface="Microsoft YaHei"/>
                <a:cs typeface="Microsoft YaHei"/>
              </a:rPr>
              <a:t># </a:t>
            </a:r>
            <a:r>
              <a:rPr sz="1600" spc="-20" dirty="0">
                <a:solidFill>
                  <a:srgbClr val="6C976A"/>
                </a:solidFill>
                <a:latin typeface="Microsoft YaHei"/>
                <a:cs typeface="Microsoft YaHei"/>
              </a:rPr>
              <a:t>sbin/yarn-</a:t>
            </a:r>
            <a:r>
              <a:rPr sz="1600" dirty="0">
                <a:solidFill>
                  <a:srgbClr val="6C976A"/>
                </a:solidFill>
                <a:latin typeface="Microsoft YaHei"/>
                <a:cs typeface="Microsoft YaHei"/>
              </a:rPr>
              <a:t>daemon.sh</a:t>
            </a:r>
            <a:r>
              <a:rPr sz="1600" spc="25" dirty="0">
                <a:solidFill>
                  <a:srgbClr val="6C976A"/>
                </a:solidFill>
                <a:latin typeface="Microsoft YaHei"/>
                <a:cs typeface="Microsoft YaHei"/>
              </a:rPr>
              <a:t> </a:t>
            </a:r>
            <a:r>
              <a:rPr sz="1600" dirty="0">
                <a:solidFill>
                  <a:srgbClr val="6C976A"/>
                </a:solidFill>
                <a:latin typeface="Microsoft YaHei"/>
                <a:cs typeface="Microsoft YaHei"/>
              </a:rPr>
              <a:t>start</a:t>
            </a:r>
            <a:r>
              <a:rPr sz="1600" spc="-5" dirty="0">
                <a:solidFill>
                  <a:srgbClr val="6C976A"/>
                </a:solidFill>
                <a:latin typeface="Microsoft YaHei"/>
                <a:cs typeface="Microsoft YaHei"/>
              </a:rPr>
              <a:t> </a:t>
            </a:r>
            <a:r>
              <a:rPr sz="1600" spc="-10" dirty="0">
                <a:solidFill>
                  <a:srgbClr val="6C976A"/>
                </a:solidFill>
                <a:latin typeface="Microsoft YaHei"/>
                <a:cs typeface="Microsoft YaHei"/>
              </a:rPr>
              <a:t>nodemanager</a:t>
            </a:r>
            <a:endParaRPr sz="1600">
              <a:latin typeface="Microsoft YaHei"/>
              <a:cs typeface="Microsoft YaHei"/>
            </a:endParaRPr>
          </a:p>
          <a:p>
            <a:pPr marL="292735">
              <a:lnSpc>
                <a:spcPct val="100000"/>
              </a:lnSpc>
              <a:spcBef>
                <a:spcPts val="1925"/>
              </a:spcBef>
            </a:pPr>
            <a:r>
              <a:rPr sz="1600" dirty="0">
                <a:solidFill>
                  <a:srgbClr val="6C976A"/>
                </a:solidFill>
                <a:latin typeface="Microsoft YaHei"/>
                <a:cs typeface="Microsoft YaHei"/>
              </a:rPr>
              <a:t>#</a:t>
            </a:r>
            <a:r>
              <a:rPr sz="1600" spc="-10" dirty="0">
                <a:solidFill>
                  <a:srgbClr val="6C976A"/>
                </a:solidFill>
                <a:latin typeface="Microsoft YaHei"/>
                <a:cs typeface="Microsoft YaHei"/>
              </a:rPr>
              <a:t> sbin/mr-jobhistory-</a:t>
            </a:r>
            <a:r>
              <a:rPr sz="1600" dirty="0">
                <a:solidFill>
                  <a:srgbClr val="6C976A"/>
                </a:solidFill>
                <a:latin typeface="Microsoft YaHei"/>
                <a:cs typeface="Microsoft YaHei"/>
              </a:rPr>
              <a:t>daemon.sh start</a:t>
            </a:r>
            <a:r>
              <a:rPr sz="1600" spc="-5" dirty="0">
                <a:solidFill>
                  <a:srgbClr val="6C976A"/>
                </a:solidFill>
                <a:latin typeface="Microsoft YaHei"/>
                <a:cs typeface="Microsoft YaHei"/>
              </a:rPr>
              <a:t> </a:t>
            </a:r>
            <a:r>
              <a:rPr sz="1600" spc="-10" dirty="0">
                <a:solidFill>
                  <a:srgbClr val="6C976A"/>
                </a:solidFill>
                <a:latin typeface="Microsoft YaHei"/>
                <a:cs typeface="Microsoft YaHei"/>
              </a:rPr>
              <a:t>historyserver</a:t>
            </a:r>
            <a:endParaRPr sz="1600">
              <a:latin typeface="Microsoft YaHei"/>
              <a:cs typeface="Microsoft YaHei"/>
            </a:endParaRPr>
          </a:p>
        </p:txBody>
      </p:sp>
      <p:sp>
        <p:nvSpPr>
          <p:cNvPr id="5" name="object 5"/>
          <p:cNvSpPr txBox="1"/>
          <p:nvPr/>
        </p:nvSpPr>
        <p:spPr>
          <a:xfrm>
            <a:off x="2132329" y="913714"/>
            <a:ext cx="7925434" cy="115633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spc="-35" dirty="0">
                <a:solidFill>
                  <a:srgbClr val="6C976A"/>
                </a:solidFill>
                <a:latin typeface="Microsoft YaHei"/>
                <a:cs typeface="Microsoft YaHei"/>
              </a:rPr>
              <a:t>重启</a:t>
            </a:r>
            <a:r>
              <a:rPr sz="2800" spc="-20" dirty="0">
                <a:solidFill>
                  <a:srgbClr val="6C976A"/>
                </a:solidFill>
                <a:latin typeface="Microsoft YaHei"/>
                <a:cs typeface="Microsoft YaHei"/>
              </a:rPr>
              <a:t>NodeManager</a:t>
            </a:r>
            <a:r>
              <a:rPr sz="2800" spc="-35" dirty="0">
                <a:solidFill>
                  <a:srgbClr val="6C976A"/>
                </a:solidFill>
                <a:latin typeface="Microsoft YaHei"/>
                <a:cs typeface="Microsoft YaHei"/>
              </a:rPr>
              <a:t>、</a:t>
            </a:r>
            <a:r>
              <a:rPr sz="2800" spc="-25" dirty="0">
                <a:solidFill>
                  <a:srgbClr val="6C976A"/>
                </a:solidFill>
                <a:latin typeface="Microsoft YaHei"/>
                <a:cs typeface="Microsoft YaHei"/>
              </a:rPr>
              <a:t>ResourceManager</a:t>
            </a:r>
            <a:r>
              <a:rPr sz="2800" spc="-50" dirty="0">
                <a:solidFill>
                  <a:srgbClr val="6C976A"/>
                </a:solidFill>
                <a:latin typeface="Microsoft YaHei"/>
                <a:cs typeface="Microsoft YaHei"/>
              </a:rPr>
              <a:t>、</a:t>
            </a:r>
            <a:endParaRPr sz="2800">
              <a:latin typeface="Microsoft YaHei"/>
              <a:cs typeface="Microsoft YaHei"/>
            </a:endParaRPr>
          </a:p>
          <a:p>
            <a:pPr marL="292735">
              <a:lnSpc>
                <a:spcPct val="100000"/>
              </a:lnSpc>
            </a:pPr>
            <a:r>
              <a:rPr sz="2800" spc="-10" dirty="0">
                <a:solidFill>
                  <a:srgbClr val="6C976A"/>
                </a:solidFill>
                <a:latin typeface="Microsoft YaHei"/>
                <a:cs typeface="Microsoft YaHei"/>
              </a:rPr>
              <a:t>HistoryManager</a:t>
            </a:r>
            <a:endParaRPr sz="2800">
              <a:latin typeface="Microsoft YaHei"/>
              <a:cs typeface="Microsoft YaHe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sp>
        <p:nvSpPr>
          <p:cNvPr id="4" name="object 4"/>
          <p:cNvSpPr txBox="1"/>
          <p:nvPr/>
        </p:nvSpPr>
        <p:spPr>
          <a:xfrm>
            <a:off x="2133219" y="2216150"/>
            <a:ext cx="7925434" cy="2760980"/>
          </a:xfrm>
          <a:prstGeom prst="rect">
            <a:avLst/>
          </a:prstGeom>
          <a:ln w="31750">
            <a:solidFill>
              <a:srgbClr val="6C976A"/>
            </a:solidFill>
          </a:ln>
        </p:spPr>
        <p:txBody>
          <a:bodyPr vert="horz" wrap="square" lIns="0" tIns="177165" rIns="0" bIns="0" rtlCol="0">
            <a:spAutoFit/>
          </a:bodyPr>
          <a:lstStyle/>
          <a:p>
            <a:pPr marL="266065">
              <a:lnSpc>
                <a:spcPct val="100000"/>
              </a:lnSpc>
              <a:spcBef>
                <a:spcPts val="1395"/>
              </a:spcBef>
            </a:pPr>
            <a:r>
              <a:rPr sz="3200" dirty="0">
                <a:solidFill>
                  <a:srgbClr val="6C976A"/>
                </a:solidFill>
                <a:latin typeface="Microsoft YaHei"/>
                <a:cs typeface="Microsoft YaHei"/>
              </a:rPr>
              <a:t>4</a:t>
            </a:r>
            <a:r>
              <a:rPr sz="3200" spc="35" dirty="0">
                <a:solidFill>
                  <a:srgbClr val="6C976A"/>
                </a:solidFill>
                <a:latin typeface="Microsoft YaHei"/>
                <a:cs typeface="Microsoft YaHei"/>
              </a:rPr>
              <a:t> </a:t>
            </a:r>
            <a:r>
              <a:rPr sz="3200" spc="-25" dirty="0">
                <a:solidFill>
                  <a:srgbClr val="6C976A"/>
                </a:solidFill>
                <a:latin typeface="Microsoft YaHei"/>
                <a:cs typeface="Microsoft YaHei"/>
              </a:rPr>
              <a:t>Hadoop</a:t>
            </a:r>
            <a:r>
              <a:rPr sz="3200" spc="-15" dirty="0">
                <a:solidFill>
                  <a:srgbClr val="6C976A"/>
                </a:solidFill>
                <a:latin typeface="Microsoft YaHei"/>
                <a:cs typeface="Microsoft YaHei"/>
              </a:rPr>
              <a:t>运行模式</a:t>
            </a:r>
            <a:endParaRPr sz="3200">
              <a:latin typeface="Microsoft YaHei"/>
              <a:cs typeface="Microsoft YaHei"/>
            </a:endParaRPr>
          </a:p>
          <a:p>
            <a:pPr marL="266065">
              <a:lnSpc>
                <a:spcPct val="100000"/>
              </a:lnSpc>
              <a:spcBef>
                <a:spcPts val="3840"/>
              </a:spcBef>
            </a:pPr>
            <a:r>
              <a:rPr sz="3200" dirty="0">
                <a:solidFill>
                  <a:srgbClr val="6C976A"/>
                </a:solidFill>
                <a:latin typeface="Microsoft YaHei"/>
                <a:cs typeface="Microsoft YaHei"/>
              </a:rPr>
              <a:t>4.2</a:t>
            </a:r>
            <a:r>
              <a:rPr sz="3200" spc="-15" dirty="0">
                <a:solidFill>
                  <a:srgbClr val="6C976A"/>
                </a:solidFill>
                <a:latin typeface="Microsoft YaHei"/>
                <a:cs typeface="Microsoft YaHei"/>
              </a:rPr>
              <a:t> 伪分布式运行模式</a:t>
            </a:r>
            <a:endParaRPr sz="3200">
              <a:latin typeface="Microsoft YaHei"/>
              <a:cs typeface="Microsoft YaHei"/>
            </a:endParaRPr>
          </a:p>
          <a:p>
            <a:pPr marL="266065">
              <a:lnSpc>
                <a:spcPct val="100000"/>
              </a:lnSpc>
              <a:spcBef>
                <a:spcPts val="5"/>
              </a:spcBef>
            </a:pPr>
            <a:r>
              <a:rPr sz="3200" dirty="0">
                <a:solidFill>
                  <a:srgbClr val="6C976A"/>
                </a:solidFill>
                <a:latin typeface="Microsoft YaHei"/>
                <a:cs typeface="Microsoft YaHei"/>
              </a:rPr>
              <a:t>4.2.5</a:t>
            </a:r>
            <a:r>
              <a:rPr sz="3200" spc="-20" dirty="0">
                <a:solidFill>
                  <a:srgbClr val="6C976A"/>
                </a:solidFill>
                <a:latin typeface="Microsoft YaHei"/>
                <a:cs typeface="Microsoft YaHei"/>
              </a:rPr>
              <a:t> 配置文件说明</a:t>
            </a:r>
            <a:endParaRPr sz="3200">
              <a:latin typeface="Microsoft YaHei"/>
              <a:cs typeface="Microsoft YaHe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配置文件说明</a:t>
            </a:r>
            <a:endParaRPr sz="1800">
              <a:latin typeface="Microsoft YaHei"/>
              <a:cs typeface="Microsoft YaHei"/>
            </a:endParaRPr>
          </a:p>
        </p:txBody>
      </p:sp>
      <p:graphicFrame>
        <p:nvGraphicFramePr>
          <p:cNvPr id="4" name="object 4"/>
          <p:cNvGraphicFramePr>
            <a:graphicFrameLocks noGrp="1"/>
          </p:cNvGraphicFramePr>
          <p:nvPr/>
        </p:nvGraphicFramePr>
        <p:xfrm>
          <a:off x="2117344" y="1115580"/>
          <a:ext cx="7926070" cy="4768215"/>
        </p:xfrm>
        <a:graphic>
          <a:graphicData uri="http://schemas.openxmlformats.org/drawingml/2006/table">
            <a:tbl>
              <a:tblPr firstRow="1" bandRow="1">
                <a:tableStyleId>{2D5ABB26-0587-4C30-8999-92F81FD0307C}</a:tableStyleId>
              </a:tblPr>
              <a:tblGrid>
                <a:gridCol w="2926080">
                  <a:extLst>
                    <a:ext uri="{9D8B030D-6E8A-4147-A177-3AD203B41FA5}">
                      <a16:colId xmlns:a16="http://schemas.microsoft.com/office/drawing/2014/main" val="20000"/>
                    </a:ext>
                  </a:extLst>
                </a:gridCol>
                <a:gridCol w="4999990">
                  <a:extLst>
                    <a:ext uri="{9D8B030D-6E8A-4147-A177-3AD203B41FA5}">
                      <a16:colId xmlns:a16="http://schemas.microsoft.com/office/drawing/2014/main" val="20001"/>
                    </a:ext>
                  </a:extLst>
                </a:gridCol>
              </a:tblGrid>
              <a:tr h="1370330">
                <a:tc gridSpan="2">
                  <a:txBody>
                    <a:bodyPr/>
                    <a:lstStyle/>
                    <a:p>
                      <a:pPr marL="266065" marR="369570">
                        <a:lnSpc>
                          <a:spcPct val="100000"/>
                        </a:lnSpc>
                        <a:spcBef>
                          <a:spcPts val="1465"/>
                        </a:spcBef>
                      </a:pPr>
                      <a:r>
                        <a:rPr sz="1600" spc="-10" dirty="0">
                          <a:solidFill>
                            <a:srgbClr val="6C976A"/>
                          </a:solidFill>
                          <a:latin typeface="Microsoft YaHei"/>
                          <a:cs typeface="Microsoft YaHei"/>
                        </a:rPr>
                        <a:t>Hadoop</a:t>
                      </a:r>
                      <a:r>
                        <a:rPr sz="1600" spc="-30" dirty="0">
                          <a:solidFill>
                            <a:srgbClr val="6C976A"/>
                          </a:solidFill>
                          <a:latin typeface="Microsoft YaHei"/>
                          <a:cs typeface="Microsoft YaHei"/>
                        </a:rPr>
                        <a:t>配置文件分为两类：默认配置文件和自定义配置文件。只有用户想修改某一默认配置值时，才需要修改自定义配置文件，更改相应属性值。</a:t>
                      </a:r>
                      <a:endParaRPr sz="1600">
                        <a:latin typeface="Microsoft YaHei"/>
                        <a:cs typeface="Microsoft YaHei"/>
                      </a:endParaRPr>
                    </a:p>
                    <a:p>
                      <a:pPr>
                        <a:lnSpc>
                          <a:spcPct val="100000"/>
                        </a:lnSpc>
                        <a:spcBef>
                          <a:spcPts val="80"/>
                        </a:spcBef>
                      </a:pPr>
                      <a:endParaRPr sz="1600">
                        <a:latin typeface="Times New Roman"/>
                        <a:cs typeface="Times New Roman"/>
                      </a:endParaRPr>
                    </a:p>
                    <a:p>
                      <a:pPr marL="266065">
                        <a:lnSpc>
                          <a:spcPct val="100000"/>
                        </a:lnSpc>
                      </a:pPr>
                      <a:r>
                        <a:rPr sz="1600" spc="-20" dirty="0">
                          <a:solidFill>
                            <a:srgbClr val="6C976A"/>
                          </a:solidFill>
                          <a:latin typeface="Microsoft YaHei"/>
                          <a:cs typeface="Microsoft YaHei"/>
                        </a:rPr>
                        <a:t>（1）</a:t>
                      </a:r>
                      <a:r>
                        <a:rPr sz="1600" spc="-30" dirty="0">
                          <a:solidFill>
                            <a:srgbClr val="6C976A"/>
                          </a:solidFill>
                          <a:latin typeface="Microsoft YaHei"/>
                          <a:cs typeface="Microsoft YaHei"/>
                        </a:rPr>
                        <a:t>默认配置文件</a:t>
                      </a:r>
                      <a:endParaRPr sz="1600">
                        <a:latin typeface="Microsoft YaHei"/>
                        <a:cs typeface="Microsoft YaHei"/>
                      </a:endParaRPr>
                    </a:p>
                  </a:txBody>
                  <a:tcPr marL="0" marR="0" marT="186055" marB="0">
                    <a:lnL w="38100">
                      <a:solidFill>
                        <a:srgbClr val="6C976A"/>
                      </a:solidFill>
                      <a:prstDash val="solid"/>
                    </a:lnL>
                    <a:lnR w="38100">
                      <a:solidFill>
                        <a:srgbClr val="6C976A"/>
                      </a:solidFill>
                      <a:prstDash val="solid"/>
                    </a:lnR>
                    <a:lnT w="38100">
                      <a:solidFill>
                        <a:srgbClr val="6C976A"/>
                      </a:solidFill>
                      <a:prstDash val="solid"/>
                    </a:lnT>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370205">
                <a:tc>
                  <a:txBody>
                    <a:bodyPr/>
                    <a:lstStyle/>
                    <a:p>
                      <a:pPr algn="ctr">
                        <a:lnSpc>
                          <a:spcPct val="100000"/>
                        </a:lnSpc>
                        <a:spcBef>
                          <a:spcPts val="270"/>
                        </a:spcBef>
                      </a:pPr>
                      <a:r>
                        <a:rPr sz="1400" spc="-20" dirty="0">
                          <a:latin typeface="SimSun"/>
                          <a:cs typeface="SimSun"/>
                        </a:rPr>
                        <a:t>要获取的默认文件</a:t>
                      </a:r>
                      <a:endParaRPr sz="1400">
                        <a:latin typeface="SimSun"/>
                        <a:cs typeface="SimSun"/>
                      </a:endParaRPr>
                    </a:p>
                  </a:txBody>
                  <a:tcPr marL="0" marR="0" marT="34290" marB="0">
                    <a:lnL w="38100">
                      <a:solidFill>
                        <a:srgbClr val="6C976A"/>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70"/>
                        </a:spcBef>
                      </a:pPr>
                      <a:r>
                        <a:rPr sz="1400" spc="-10" dirty="0">
                          <a:latin typeface="SimSun"/>
                          <a:cs typeface="SimSun"/>
                        </a:rPr>
                        <a:t>文件存放在</a:t>
                      </a:r>
                      <a:r>
                        <a:rPr sz="1400" spc="105" dirty="0">
                          <a:latin typeface="SimSun"/>
                          <a:cs typeface="SimSun"/>
                        </a:rPr>
                        <a:t>Hadoop</a:t>
                      </a:r>
                      <a:r>
                        <a:rPr sz="1400" spc="-15" dirty="0">
                          <a:latin typeface="SimSun"/>
                          <a:cs typeface="SimSun"/>
                        </a:rPr>
                        <a:t>的</a:t>
                      </a:r>
                      <a:r>
                        <a:rPr sz="1400" spc="-215" dirty="0">
                          <a:latin typeface="SimSun"/>
                          <a:cs typeface="SimSun"/>
                        </a:rPr>
                        <a:t>jar</a:t>
                      </a:r>
                      <a:r>
                        <a:rPr sz="1400" spc="-20" dirty="0">
                          <a:latin typeface="SimSun"/>
                          <a:cs typeface="SimSun"/>
                        </a:rPr>
                        <a:t>包中的位置</a:t>
                      </a:r>
                      <a:endParaRPr sz="1400">
                        <a:latin typeface="SimSun"/>
                        <a:cs typeface="SimSun"/>
                      </a:endParaRPr>
                    </a:p>
                  </a:txBody>
                  <a:tcPr marL="0" marR="0" marT="34290" marB="0">
                    <a:lnL w="12700">
                      <a:solidFill>
                        <a:srgbClr val="000000"/>
                      </a:solidFill>
                      <a:prstDash val="solid"/>
                    </a:lnL>
                    <a:lnR w="38100">
                      <a:solidFill>
                        <a:srgbClr val="6C976A"/>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70205">
                <a:tc>
                  <a:txBody>
                    <a:bodyPr/>
                    <a:lstStyle/>
                    <a:p>
                      <a:pPr algn="ctr">
                        <a:lnSpc>
                          <a:spcPct val="100000"/>
                        </a:lnSpc>
                        <a:spcBef>
                          <a:spcPts val="270"/>
                        </a:spcBef>
                      </a:pPr>
                      <a:r>
                        <a:rPr sz="1400" spc="-45" dirty="0">
                          <a:latin typeface="SimSun"/>
                          <a:cs typeface="SimSun"/>
                        </a:rPr>
                        <a:t>core-</a:t>
                      </a:r>
                      <a:r>
                        <a:rPr sz="1400" spc="-25" dirty="0">
                          <a:latin typeface="SimSun"/>
                          <a:cs typeface="SimSun"/>
                        </a:rPr>
                        <a:t>default.xml</a:t>
                      </a:r>
                      <a:endParaRPr sz="1400">
                        <a:latin typeface="SimSun"/>
                        <a:cs typeface="SimSun"/>
                      </a:endParaRPr>
                    </a:p>
                  </a:txBody>
                  <a:tcPr marL="0" marR="0" marT="34290" marB="0">
                    <a:lnL w="38100">
                      <a:solidFill>
                        <a:srgbClr val="6C976A"/>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70"/>
                        </a:spcBef>
                      </a:pPr>
                      <a:r>
                        <a:rPr sz="1400" spc="65" dirty="0">
                          <a:latin typeface="SimSun"/>
                          <a:cs typeface="SimSun"/>
                        </a:rPr>
                        <a:t>hadoop-</a:t>
                      </a:r>
                      <a:r>
                        <a:rPr sz="1400" spc="155" dirty="0">
                          <a:latin typeface="SimSun"/>
                          <a:cs typeface="SimSun"/>
                        </a:rPr>
                        <a:t>common-</a:t>
                      </a:r>
                      <a:r>
                        <a:rPr sz="1400" spc="-145" dirty="0">
                          <a:latin typeface="SimSun"/>
                          <a:cs typeface="SimSun"/>
                        </a:rPr>
                        <a:t>2.7.2.jar/core-</a:t>
                      </a:r>
                      <a:r>
                        <a:rPr sz="1400" spc="-10" dirty="0">
                          <a:latin typeface="SimSun"/>
                          <a:cs typeface="SimSun"/>
                        </a:rPr>
                        <a:t>default.xml</a:t>
                      </a:r>
                      <a:endParaRPr sz="1400">
                        <a:latin typeface="SimSun"/>
                        <a:cs typeface="SimSun"/>
                      </a:endParaRPr>
                    </a:p>
                  </a:txBody>
                  <a:tcPr marL="0" marR="0" marT="34290" marB="0">
                    <a:lnL w="12700">
                      <a:solidFill>
                        <a:srgbClr val="000000"/>
                      </a:solidFill>
                      <a:prstDash val="solid"/>
                    </a:lnL>
                    <a:lnR w="38100">
                      <a:solidFill>
                        <a:srgbClr val="6C976A"/>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70840">
                <a:tc>
                  <a:txBody>
                    <a:bodyPr/>
                    <a:lstStyle/>
                    <a:p>
                      <a:pPr algn="ctr">
                        <a:lnSpc>
                          <a:spcPct val="100000"/>
                        </a:lnSpc>
                        <a:spcBef>
                          <a:spcPts val="275"/>
                        </a:spcBef>
                      </a:pPr>
                      <a:r>
                        <a:rPr sz="1400" spc="-60" dirty="0">
                          <a:latin typeface="SimSun"/>
                          <a:cs typeface="SimSun"/>
                        </a:rPr>
                        <a:t>hdfs-</a:t>
                      </a:r>
                      <a:r>
                        <a:rPr sz="1400" spc="-25" dirty="0">
                          <a:latin typeface="SimSun"/>
                          <a:cs typeface="SimSun"/>
                        </a:rPr>
                        <a:t>default.xml</a:t>
                      </a:r>
                      <a:endParaRPr sz="1400">
                        <a:latin typeface="SimSun"/>
                        <a:cs typeface="SimSun"/>
                      </a:endParaRPr>
                    </a:p>
                  </a:txBody>
                  <a:tcPr marL="0" marR="0" marT="34925" marB="0">
                    <a:lnL w="38100">
                      <a:solidFill>
                        <a:srgbClr val="6C976A"/>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75"/>
                        </a:spcBef>
                      </a:pPr>
                      <a:r>
                        <a:rPr sz="1400" spc="65" dirty="0">
                          <a:latin typeface="SimSun"/>
                          <a:cs typeface="SimSun"/>
                        </a:rPr>
                        <a:t>hadoop-</a:t>
                      </a:r>
                      <a:r>
                        <a:rPr sz="1400" spc="-60" dirty="0">
                          <a:latin typeface="SimSun"/>
                          <a:cs typeface="SimSun"/>
                        </a:rPr>
                        <a:t>hdfs-</a:t>
                      </a:r>
                      <a:r>
                        <a:rPr sz="1400" spc="-150" dirty="0">
                          <a:latin typeface="SimSun"/>
                          <a:cs typeface="SimSun"/>
                        </a:rPr>
                        <a:t>2.7.2.jar/hdfs-</a:t>
                      </a:r>
                      <a:r>
                        <a:rPr sz="1400" spc="-10" dirty="0">
                          <a:latin typeface="SimSun"/>
                          <a:cs typeface="SimSun"/>
                        </a:rPr>
                        <a:t>default.xml</a:t>
                      </a:r>
                      <a:endParaRPr sz="1400">
                        <a:latin typeface="SimSun"/>
                        <a:cs typeface="SimSun"/>
                      </a:endParaRPr>
                    </a:p>
                  </a:txBody>
                  <a:tcPr marL="0" marR="0" marT="34925" marB="0">
                    <a:lnL w="12700">
                      <a:solidFill>
                        <a:srgbClr val="000000"/>
                      </a:solidFill>
                      <a:prstDash val="solid"/>
                    </a:lnL>
                    <a:lnR w="38100">
                      <a:solidFill>
                        <a:srgbClr val="6C976A"/>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70840">
                <a:tc>
                  <a:txBody>
                    <a:bodyPr/>
                    <a:lstStyle/>
                    <a:p>
                      <a:pPr algn="ctr">
                        <a:lnSpc>
                          <a:spcPct val="100000"/>
                        </a:lnSpc>
                        <a:spcBef>
                          <a:spcPts val="270"/>
                        </a:spcBef>
                      </a:pPr>
                      <a:r>
                        <a:rPr sz="1400" spc="-45" dirty="0">
                          <a:latin typeface="SimSun"/>
                          <a:cs typeface="SimSun"/>
                        </a:rPr>
                        <a:t>yarn-</a:t>
                      </a:r>
                      <a:r>
                        <a:rPr sz="1400" spc="-25" dirty="0">
                          <a:latin typeface="SimSun"/>
                          <a:cs typeface="SimSun"/>
                        </a:rPr>
                        <a:t>default.xml</a:t>
                      </a:r>
                      <a:endParaRPr sz="1400">
                        <a:latin typeface="SimSun"/>
                        <a:cs typeface="SimSun"/>
                      </a:endParaRPr>
                    </a:p>
                  </a:txBody>
                  <a:tcPr marL="0" marR="0" marT="34290" marB="0">
                    <a:lnL w="38100">
                      <a:solidFill>
                        <a:srgbClr val="6C976A"/>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70"/>
                        </a:spcBef>
                      </a:pPr>
                      <a:r>
                        <a:rPr sz="1400" spc="65" dirty="0">
                          <a:latin typeface="SimSun"/>
                          <a:cs typeface="SimSun"/>
                        </a:rPr>
                        <a:t>hadoop-</a:t>
                      </a:r>
                      <a:r>
                        <a:rPr sz="1400" spc="-50" dirty="0">
                          <a:latin typeface="SimSun"/>
                          <a:cs typeface="SimSun"/>
                        </a:rPr>
                        <a:t>yarn-</a:t>
                      </a:r>
                      <a:r>
                        <a:rPr sz="1400" spc="155" dirty="0">
                          <a:latin typeface="SimSun"/>
                          <a:cs typeface="SimSun"/>
                        </a:rPr>
                        <a:t>common-</a:t>
                      </a:r>
                      <a:r>
                        <a:rPr sz="1400" spc="-150" dirty="0">
                          <a:latin typeface="SimSun"/>
                          <a:cs typeface="SimSun"/>
                        </a:rPr>
                        <a:t>2.7.2.jar/yarn-</a:t>
                      </a:r>
                      <a:r>
                        <a:rPr sz="1400" spc="-10" dirty="0">
                          <a:latin typeface="SimSun"/>
                          <a:cs typeface="SimSun"/>
                        </a:rPr>
                        <a:t>default.xml</a:t>
                      </a:r>
                      <a:endParaRPr sz="1400">
                        <a:latin typeface="SimSun"/>
                        <a:cs typeface="SimSun"/>
                      </a:endParaRPr>
                    </a:p>
                  </a:txBody>
                  <a:tcPr marL="0" marR="0" marT="34290" marB="0">
                    <a:lnL w="12700">
                      <a:solidFill>
                        <a:srgbClr val="000000"/>
                      </a:solidFill>
                      <a:prstDash val="solid"/>
                    </a:lnL>
                    <a:lnR w="38100">
                      <a:solidFill>
                        <a:srgbClr val="6C976A"/>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70205">
                <a:tc>
                  <a:txBody>
                    <a:bodyPr/>
                    <a:lstStyle/>
                    <a:p>
                      <a:pPr algn="ctr">
                        <a:lnSpc>
                          <a:spcPct val="100000"/>
                        </a:lnSpc>
                        <a:spcBef>
                          <a:spcPts val="275"/>
                        </a:spcBef>
                      </a:pPr>
                      <a:r>
                        <a:rPr sz="1400" spc="65" dirty="0">
                          <a:latin typeface="SimSun"/>
                          <a:cs typeface="SimSun"/>
                        </a:rPr>
                        <a:t>mapred-</a:t>
                      </a:r>
                      <a:r>
                        <a:rPr sz="1400" spc="-25" dirty="0">
                          <a:latin typeface="SimSun"/>
                          <a:cs typeface="SimSun"/>
                        </a:rPr>
                        <a:t>default.xml</a:t>
                      </a:r>
                      <a:endParaRPr sz="1400">
                        <a:latin typeface="SimSun"/>
                        <a:cs typeface="SimSun"/>
                      </a:endParaRPr>
                    </a:p>
                  </a:txBody>
                  <a:tcPr marL="0" marR="0" marT="34925" marB="0">
                    <a:lnL w="38100">
                      <a:solidFill>
                        <a:srgbClr val="6C976A"/>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75"/>
                        </a:spcBef>
                      </a:pPr>
                      <a:r>
                        <a:rPr sz="1400" spc="65" dirty="0">
                          <a:latin typeface="SimSun"/>
                          <a:cs typeface="SimSun"/>
                        </a:rPr>
                        <a:t>hadoop-</a:t>
                      </a:r>
                      <a:r>
                        <a:rPr sz="1400" dirty="0">
                          <a:latin typeface="SimSun"/>
                          <a:cs typeface="SimSun"/>
                        </a:rPr>
                        <a:t>mapreduce-</a:t>
                      </a:r>
                      <a:r>
                        <a:rPr sz="1400" spc="-155" dirty="0">
                          <a:latin typeface="SimSun"/>
                          <a:cs typeface="SimSun"/>
                        </a:rPr>
                        <a:t>client-</a:t>
                      </a:r>
                      <a:r>
                        <a:rPr sz="1400" spc="-40" dirty="0">
                          <a:latin typeface="SimSun"/>
                          <a:cs typeface="SimSun"/>
                        </a:rPr>
                        <a:t>core-</a:t>
                      </a:r>
                      <a:r>
                        <a:rPr sz="1400" spc="-95" dirty="0">
                          <a:latin typeface="SimSun"/>
                          <a:cs typeface="SimSun"/>
                        </a:rPr>
                        <a:t>2.7.2.jar/mapred-</a:t>
                      </a:r>
                      <a:r>
                        <a:rPr sz="1400" spc="-10" dirty="0">
                          <a:latin typeface="SimSun"/>
                          <a:cs typeface="SimSun"/>
                        </a:rPr>
                        <a:t>defaulr.xml</a:t>
                      </a:r>
                      <a:endParaRPr sz="1400">
                        <a:latin typeface="SimSun"/>
                        <a:cs typeface="SimSun"/>
                      </a:endParaRPr>
                    </a:p>
                  </a:txBody>
                  <a:tcPr marL="0" marR="0" marT="34925" marB="0">
                    <a:lnL w="12700">
                      <a:solidFill>
                        <a:srgbClr val="000000"/>
                      </a:solidFill>
                      <a:prstDash val="solid"/>
                    </a:lnL>
                    <a:lnR w="38100">
                      <a:solidFill>
                        <a:srgbClr val="6C976A"/>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545590">
                <a:tc gridSpan="2">
                  <a:txBody>
                    <a:bodyPr/>
                    <a:lstStyle/>
                    <a:p>
                      <a:pPr>
                        <a:lnSpc>
                          <a:spcPct val="100000"/>
                        </a:lnSpc>
                        <a:spcBef>
                          <a:spcPts val="1120"/>
                        </a:spcBef>
                      </a:pPr>
                      <a:endParaRPr sz="1600">
                        <a:latin typeface="Times New Roman"/>
                        <a:cs typeface="Times New Roman"/>
                      </a:endParaRPr>
                    </a:p>
                    <a:p>
                      <a:pPr marL="266065">
                        <a:lnSpc>
                          <a:spcPct val="100000"/>
                        </a:lnSpc>
                      </a:pPr>
                      <a:r>
                        <a:rPr sz="1600" dirty="0">
                          <a:solidFill>
                            <a:srgbClr val="6C976A"/>
                          </a:solidFill>
                          <a:latin typeface="Microsoft YaHei"/>
                          <a:cs typeface="Microsoft YaHei"/>
                        </a:rPr>
                        <a:t>(2)</a:t>
                      </a:r>
                      <a:r>
                        <a:rPr sz="1600" spc="-30" dirty="0">
                          <a:solidFill>
                            <a:srgbClr val="6C976A"/>
                          </a:solidFill>
                          <a:latin typeface="Microsoft YaHei"/>
                          <a:cs typeface="Microsoft YaHei"/>
                        </a:rPr>
                        <a:t> 自定义配置文件</a:t>
                      </a:r>
                      <a:endParaRPr sz="1600">
                        <a:latin typeface="Microsoft YaHei"/>
                        <a:cs typeface="Microsoft YaHei"/>
                      </a:endParaRPr>
                    </a:p>
                    <a:p>
                      <a:pPr marL="266065" marR="306070">
                        <a:lnSpc>
                          <a:spcPct val="100000"/>
                        </a:lnSpc>
                      </a:pPr>
                      <a:r>
                        <a:rPr sz="1600" spc="-10" dirty="0">
                          <a:solidFill>
                            <a:srgbClr val="6C976A"/>
                          </a:solidFill>
                          <a:latin typeface="Microsoft YaHei"/>
                          <a:cs typeface="Microsoft YaHei"/>
                        </a:rPr>
                        <a:t>core-site.xml</a:t>
                      </a:r>
                      <a:r>
                        <a:rPr sz="1600" spc="-25" dirty="0">
                          <a:solidFill>
                            <a:srgbClr val="6C976A"/>
                          </a:solidFill>
                          <a:latin typeface="Microsoft YaHei"/>
                          <a:cs typeface="Microsoft YaHei"/>
                        </a:rPr>
                        <a:t>、</a:t>
                      </a:r>
                      <a:r>
                        <a:rPr sz="1600" spc="-10" dirty="0">
                          <a:solidFill>
                            <a:srgbClr val="6C976A"/>
                          </a:solidFill>
                          <a:latin typeface="Microsoft YaHei"/>
                          <a:cs typeface="Microsoft YaHei"/>
                        </a:rPr>
                        <a:t>hdfs-site.xml</a:t>
                      </a:r>
                      <a:r>
                        <a:rPr sz="1600" spc="-25" dirty="0">
                          <a:solidFill>
                            <a:srgbClr val="6C976A"/>
                          </a:solidFill>
                          <a:latin typeface="Microsoft YaHei"/>
                          <a:cs typeface="Microsoft YaHei"/>
                        </a:rPr>
                        <a:t>、</a:t>
                      </a:r>
                      <a:r>
                        <a:rPr sz="1600" spc="-10" dirty="0">
                          <a:solidFill>
                            <a:srgbClr val="6C976A"/>
                          </a:solidFill>
                          <a:latin typeface="Microsoft YaHei"/>
                          <a:cs typeface="Microsoft YaHei"/>
                        </a:rPr>
                        <a:t>yarn-site.xml</a:t>
                      </a:r>
                      <a:r>
                        <a:rPr sz="1600" spc="-25" dirty="0">
                          <a:solidFill>
                            <a:srgbClr val="6C976A"/>
                          </a:solidFill>
                          <a:latin typeface="Microsoft YaHei"/>
                          <a:cs typeface="Microsoft YaHei"/>
                        </a:rPr>
                        <a:t>、</a:t>
                      </a:r>
                      <a:r>
                        <a:rPr sz="1600" spc="-10" dirty="0">
                          <a:solidFill>
                            <a:srgbClr val="6C976A"/>
                          </a:solidFill>
                          <a:latin typeface="Microsoft YaHei"/>
                          <a:cs typeface="Microsoft YaHei"/>
                        </a:rPr>
                        <a:t>mapred-site.xml</a:t>
                      </a:r>
                      <a:r>
                        <a:rPr sz="1600" spc="-30" dirty="0">
                          <a:solidFill>
                            <a:srgbClr val="6C976A"/>
                          </a:solidFill>
                          <a:latin typeface="Microsoft YaHei"/>
                          <a:cs typeface="Microsoft YaHei"/>
                        </a:rPr>
                        <a:t>四个配置文件存</a:t>
                      </a:r>
                      <a:r>
                        <a:rPr sz="1600" spc="-25" dirty="0">
                          <a:solidFill>
                            <a:srgbClr val="6C976A"/>
                          </a:solidFill>
                          <a:latin typeface="Microsoft YaHei"/>
                          <a:cs typeface="Microsoft YaHei"/>
                        </a:rPr>
                        <a:t>放在</a:t>
                      </a:r>
                      <a:r>
                        <a:rPr sz="1600" spc="-10" dirty="0">
                          <a:solidFill>
                            <a:srgbClr val="6C976A"/>
                          </a:solidFill>
                          <a:latin typeface="Microsoft YaHei"/>
                          <a:cs typeface="Microsoft YaHei"/>
                        </a:rPr>
                        <a:t>$HADOOP_HOME/etc/hadoop</a:t>
                      </a:r>
                      <a:r>
                        <a:rPr sz="1600" spc="-30" dirty="0">
                          <a:solidFill>
                            <a:srgbClr val="6C976A"/>
                          </a:solidFill>
                          <a:latin typeface="Microsoft YaHei"/>
                          <a:cs typeface="Microsoft YaHei"/>
                        </a:rPr>
                        <a:t>路径，用户可以根据项目需求重新进行配</a:t>
                      </a:r>
                      <a:endParaRPr sz="1600">
                        <a:latin typeface="Microsoft YaHei"/>
                        <a:cs typeface="Microsoft YaHei"/>
                      </a:endParaRPr>
                    </a:p>
                    <a:p>
                      <a:pPr marL="266065">
                        <a:lnSpc>
                          <a:spcPct val="100000"/>
                        </a:lnSpc>
                      </a:pPr>
                      <a:r>
                        <a:rPr sz="1600" spc="-40" dirty="0">
                          <a:solidFill>
                            <a:srgbClr val="6C976A"/>
                          </a:solidFill>
                          <a:latin typeface="Microsoft YaHei"/>
                          <a:cs typeface="Microsoft YaHei"/>
                        </a:rPr>
                        <a:t>置。</a:t>
                      </a:r>
                      <a:endParaRPr sz="1600">
                        <a:latin typeface="Microsoft YaHei"/>
                        <a:cs typeface="Microsoft YaHei"/>
                      </a:endParaRPr>
                    </a:p>
                  </a:txBody>
                  <a:tcPr marL="0" marR="0" marT="142240" marB="0">
                    <a:lnL w="38100">
                      <a:solidFill>
                        <a:srgbClr val="6C976A"/>
                      </a:solidFill>
                      <a:prstDash val="solid"/>
                    </a:lnL>
                    <a:lnR w="38100">
                      <a:solidFill>
                        <a:srgbClr val="6C976A"/>
                      </a:solidFill>
                      <a:prstDash val="solid"/>
                    </a:lnR>
                    <a:lnT w="12700">
                      <a:solidFill>
                        <a:srgbClr val="000000"/>
                      </a:solidFill>
                      <a:prstDash val="solid"/>
                    </a:lnT>
                    <a:lnB w="38100">
                      <a:solidFill>
                        <a:srgbClr val="6C976A"/>
                      </a:solidFill>
                      <a:prstDash val="solid"/>
                    </a:lnB>
                  </a:tcPr>
                </a:tc>
                <a:tc hMerge="1">
                  <a:txBody>
                    <a:bodyPr/>
                    <a:lstStyle/>
                    <a:p>
                      <a:endParaRPr/>
                    </a:p>
                  </a:txBody>
                  <a:tcPr marL="0" marR="0" marT="0" marB="0"/>
                </a:tc>
                <a:extLst>
                  <a:ext uri="{0D108BD9-81ED-4DB2-BD59-A6C34878D82A}">
                    <a16:rowId xmlns:a16="http://schemas.microsoft.com/office/drawing/2014/main" val="10006"/>
                  </a:ext>
                </a:extLst>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sp>
        <p:nvSpPr>
          <p:cNvPr id="4" name="object 4"/>
          <p:cNvSpPr txBox="1"/>
          <p:nvPr/>
        </p:nvSpPr>
        <p:spPr>
          <a:xfrm>
            <a:off x="2133219" y="2216150"/>
            <a:ext cx="7925434" cy="2760980"/>
          </a:xfrm>
          <a:prstGeom prst="rect">
            <a:avLst/>
          </a:prstGeom>
          <a:ln w="31750">
            <a:solidFill>
              <a:srgbClr val="6C976A"/>
            </a:solidFill>
          </a:ln>
        </p:spPr>
        <p:txBody>
          <a:bodyPr vert="horz" wrap="square" lIns="0" tIns="177165" rIns="0" bIns="0" rtlCol="0">
            <a:spAutoFit/>
          </a:bodyPr>
          <a:lstStyle/>
          <a:p>
            <a:pPr marL="266065">
              <a:lnSpc>
                <a:spcPct val="100000"/>
              </a:lnSpc>
              <a:spcBef>
                <a:spcPts val="1395"/>
              </a:spcBef>
            </a:pPr>
            <a:r>
              <a:rPr sz="3200" dirty="0">
                <a:solidFill>
                  <a:srgbClr val="6C976A"/>
                </a:solidFill>
                <a:latin typeface="Microsoft YaHei"/>
                <a:cs typeface="Microsoft YaHei"/>
              </a:rPr>
              <a:t>4</a:t>
            </a:r>
            <a:r>
              <a:rPr sz="3200" spc="35" dirty="0">
                <a:solidFill>
                  <a:srgbClr val="6C976A"/>
                </a:solidFill>
                <a:latin typeface="Microsoft YaHei"/>
                <a:cs typeface="Microsoft YaHei"/>
              </a:rPr>
              <a:t> </a:t>
            </a:r>
            <a:r>
              <a:rPr sz="3200" spc="-25" dirty="0">
                <a:solidFill>
                  <a:srgbClr val="6C976A"/>
                </a:solidFill>
                <a:latin typeface="Microsoft YaHei"/>
                <a:cs typeface="Microsoft YaHei"/>
              </a:rPr>
              <a:t>Hadoop</a:t>
            </a:r>
            <a:r>
              <a:rPr sz="3200" spc="-15" dirty="0">
                <a:solidFill>
                  <a:srgbClr val="6C976A"/>
                </a:solidFill>
                <a:latin typeface="Microsoft YaHei"/>
                <a:cs typeface="Microsoft YaHei"/>
              </a:rPr>
              <a:t>运行模式</a:t>
            </a:r>
            <a:endParaRPr sz="3200">
              <a:latin typeface="Microsoft YaHei"/>
              <a:cs typeface="Microsoft YaHei"/>
            </a:endParaRPr>
          </a:p>
          <a:p>
            <a:pPr marL="266065">
              <a:lnSpc>
                <a:spcPct val="100000"/>
              </a:lnSpc>
              <a:spcBef>
                <a:spcPts val="3840"/>
              </a:spcBef>
            </a:pPr>
            <a:r>
              <a:rPr sz="3200" dirty="0">
                <a:solidFill>
                  <a:srgbClr val="6C976A"/>
                </a:solidFill>
                <a:latin typeface="Microsoft YaHei"/>
                <a:cs typeface="Microsoft YaHei"/>
              </a:rPr>
              <a:t>4.3</a:t>
            </a:r>
            <a:r>
              <a:rPr sz="3200" spc="-15" dirty="0">
                <a:solidFill>
                  <a:srgbClr val="6C976A"/>
                </a:solidFill>
                <a:latin typeface="Microsoft YaHei"/>
                <a:cs typeface="Microsoft YaHei"/>
              </a:rPr>
              <a:t> 完全分布式运行模式</a:t>
            </a:r>
            <a:endParaRPr sz="3200">
              <a:latin typeface="Microsoft YaHei"/>
              <a:cs typeface="Microsoft YaHei"/>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16840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CCE8CF"/>
                </a:solidFill>
                <a:latin typeface="Microsoft YaHei"/>
                <a:cs typeface="Microsoft YaHei"/>
              </a:rPr>
              <a:t>完全分布式</a:t>
            </a:r>
            <a:endParaRPr sz="1800">
              <a:latin typeface="Microsoft YaHei"/>
              <a:cs typeface="Microsoft YaHei"/>
            </a:endParaRPr>
          </a:p>
        </p:txBody>
      </p:sp>
      <p:pic>
        <p:nvPicPr>
          <p:cNvPr id="4" name="object 4"/>
          <p:cNvPicPr/>
          <p:nvPr/>
        </p:nvPicPr>
        <p:blipFill>
          <a:blip r:embed="rId2" cstate="print"/>
          <a:stretch>
            <a:fillRect/>
          </a:stretch>
        </p:blipFill>
        <p:spPr>
          <a:xfrm>
            <a:off x="4162678" y="0"/>
            <a:ext cx="5415915" cy="685799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25" dirty="0">
                <a:solidFill>
                  <a:srgbClr val="CCE8CF"/>
                </a:solidFill>
                <a:latin typeface="Microsoft YaHei"/>
                <a:cs typeface="Microsoft YaHei"/>
              </a:rPr>
              <a:t>生态</a:t>
            </a:r>
            <a:endParaRPr sz="1800">
              <a:latin typeface="Microsoft YaHei"/>
              <a:cs typeface="Microsoft YaHei"/>
            </a:endParaRPr>
          </a:p>
        </p:txBody>
      </p:sp>
      <p:sp>
        <p:nvSpPr>
          <p:cNvPr id="3" name="object 3"/>
          <p:cNvSpPr txBox="1">
            <a:spLocks noGrp="1"/>
          </p:cNvSpPr>
          <p:nvPr>
            <p:ph type="title"/>
          </p:nvPr>
        </p:nvSpPr>
        <p:spPr>
          <a:xfrm>
            <a:off x="2133219" y="2216150"/>
            <a:ext cx="7925434" cy="2760980"/>
          </a:xfrm>
          <a:prstGeom prst="rect">
            <a:avLst/>
          </a:prstGeom>
          <a:ln w="31750">
            <a:solidFill>
              <a:srgbClr val="6C976A"/>
            </a:solidFill>
          </a:ln>
        </p:spPr>
        <p:txBody>
          <a:bodyPr vert="horz" wrap="square" lIns="0" tIns="177165" rIns="0" bIns="0" rtlCol="0">
            <a:spAutoFit/>
          </a:bodyPr>
          <a:lstStyle/>
          <a:p>
            <a:pPr marL="266065">
              <a:lnSpc>
                <a:spcPct val="100000"/>
              </a:lnSpc>
              <a:spcBef>
                <a:spcPts val="1395"/>
              </a:spcBef>
            </a:pPr>
            <a:r>
              <a:rPr sz="3200" b="0" dirty="0">
                <a:solidFill>
                  <a:srgbClr val="6C976A"/>
                </a:solidFill>
                <a:latin typeface="Microsoft YaHei"/>
                <a:cs typeface="Microsoft YaHei"/>
              </a:rPr>
              <a:t>2.2</a:t>
            </a:r>
            <a:r>
              <a:rPr sz="3200" b="0" spc="25" dirty="0">
                <a:solidFill>
                  <a:srgbClr val="6C976A"/>
                </a:solidFill>
                <a:latin typeface="Microsoft YaHei"/>
                <a:cs typeface="Microsoft YaHei"/>
              </a:rPr>
              <a:t> </a:t>
            </a:r>
            <a:r>
              <a:rPr sz="3200" b="0" spc="-20" dirty="0">
                <a:solidFill>
                  <a:srgbClr val="6C976A"/>
                </a:solidFill>
                <a:latin typeface="Microsoft YaHei"/>
                <a:cs typeface="Microsoft YaHei"/>
              </a:rPr>
              <a:t>Hadoop</a:t>
            </a:r>
            <a:r>
              <a:rPr sz="3200" b="0" spc="-15" dirty="0">
                <a:solidFill>
                  <a:srgbClr val="6C976A"/>
                </a:solidFill>
                <a:latin typeface="Microsoft YaHei"/>
                <a:cs typeface="Microsoft YaHei"/>
              </a:rPr>
              <a:t>发展历史</a:t>
            </a:r>
            <a:endParaRPr sz="3200">
              <a:latin typeface="Microsoft YaHei"/>
              <a:cs typeface="Microsoft YaHe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配置日志的聚合</a:t>
            </a:r>
            <a:endParaRPr sz="1800">
              <a:latin typeface="Microsoft YaHei"/>
              <a:cs typeface="Microsoft YaHei"/>
            </a:endParaRPr>
          </a:p>
        </p:txBody>
      </p:sp>
      <p:sp>
        <p:nvSpPr>
          <p:cNvPr id="3" name="object 3"/>
          <p:cNvSpPr/>
          <p:nvPr/>
        </p:nvSpPr>
        <p:spPr>
          <a:xfrm>
            <a:off x="2132329" y="1085088"/>
            <a:ext cx="7925434" cy="4706620"/>
          </a:xfrm>
          <a:custGeom>
            <a:avLst/>
            <a:gdLst/>
            <a:ahLst/>
            <a:cxnLst/>
            <a:rect l="l" t="t" r="r" b="b"/>
            <a:pathLst>
              <a:path w="7925434" h="4706620">
                <a:moveTo>
                  <a:pt x="0" y="4706112"/>
                </a:moveTo>
                <a:lnTo>
                  <a:pt x="7925434" y="4706112"/>
                </a:lnTo>
                <a:lnTo>
                  <a:pt x="7925434" y="0"/>
                </a:lnTo>
                <a:lnTo>
                  <a:pt x="0" y="0"/>
                </a:lnTo>
                <a:lnTo>
                  <a:pt x="0" y="4706112"/>
                </a:lnTo>
                <a:close/>
              </a:path>
            </a:pathLst>
          </a:custGeom>
          <a:ln w="31749">
            <a:solidFill>
              <a:srgbClr val="6C976A"/>
            </a:solidFill>
          </a:ln>
        </p:spPr>
        <p:txBody>
          <a:bodyPr wrap="square" lIns="0" tIns="0" rIns="0" bIns="0" rtlCol="0"/>
          <a:lstStyle/>
          <a:p>
            <a:endParaRPr/>
          </a:p>
        </p:txBody>
      </p:sp>
      <p:sp>
        <p:nvSpPr>
          <p:cNvPr id="4" name="object 4"/>
          <p:cNvSpPr txBox="1">
            <a:spLocks noGrp="1"/>
          </p:cNvSpPr>
          <p:nvPr>
            <p:ph type="title"/>
          </p:nvPr>
        </p:nvSpPr>
        <p:spPr>
          <a:xfrm>
            <a:off x="2386076" y="1383614"/>
            <a:ext cx="7129780" cy="878840"/>
          </a:xfrm>
          <a:prstGeom prst="rect">
            <a:avLst/>
          </a:prstGeom>
        </p:spPr>
        <p:txBody>
          <a:bodyPr vert="horz" wrap="square" lIns="0" tIns="12065" rIns="0" bIns="0" rtlCol="0">
            <a:spAutoFit/>
          </a:bodyPr>
          <a:lstStyle/>
          <a:p>
            <a:pPr marL="12700" marR="5080">
              <a:lnSpc>
                <a:spcPct val="100000"/>
              </a:lnSpc>
              <a:spcBef>
                <a:spcPts val="95"/>
              </a:spcBef>
            </a:pPr>
            <a:r>
              <a:rPr sz="2800" b="0" spc="-45" dirty="0">
                <a:solidFill>
                  <a:srgbClr val="6C976A"/>
                </a:solidFill>
                <a:latin typeface="Microsoft YaHei"/>
                <a:cs typeface="Microsoft YaHei"/>
              </a:rPr>
              <a:t>日志聚合的概念：应用运行完成以后，将程序</a:t>
            </a:r>
            <a:r>
              <a:rPr sz="2800" b="0" spc="-35" dirty="0">
                <a:solidFill>
                  <a:srgbClr val="6C976A"/>
                </a:solidFill>
                <a:latin typeface="Microsoft YaHei"/>
                <a:cs typeface="Microsoft YaHei"/>
              </a:rPr>
              <a:t>运行的日志信息上传的HDFS</a:t>
            </a:r>
            <a:r>
              <a:rPr sz="2800" b="0" spc="-50" dirty="0">
                <a:solidFill>
                  <a:srgbClr val="6C976A"/>
                </a:solidFill>
                <a:latin typeface="Microsoft YaHei"/>
                <a:cs typeface="Microsoft YaHei"/>
              </a:rPr>
              <a:t>。</a:t>
            </a:r>
            <a:endParaRPr sz="2800">
              <a:latin typeface="Microsoft YaHei"/>
              <a:cs typeface="Microsoft YaHei"/>
            </a:endParaRPr>
          </a:p>
        </p:txBody>
      </p:sp>
      <p:sp>
        <p:nvSpPr>
          <p:cNvPr id="5" name="object 5"/>
          <p:cNvSpPr txBox="1"/>
          <p:nvPr/>
        </p:nvSpPr>
        <p:spPr>
          <a:xfrm>
            <a:off x="2386076" y="2664028"/>
            <a:ext cx="7129780" cy="2586355"/>
          </a:xfrm>
          <a:prstGeom prst="rect">
            <a:avLst/>
          </a:prstGeom>
        </p:spPr>
        <p:txBody>
          <a:bodyPr vert="horz" wrap="square" lIns="0" tIns="12065" rIns="0" bIns="0" rtlCol="0">
            <a:spAutoFit/>
          </a:bodyPr>
          <a:lstStyle/>
          <a:p>
            <a:pPr marL="12700" marR="5080">
              <a:lnSpc>
                <a:spcPct val="100000"/>
              </a:lnSpc>
              <a:spcBef>
                <a:spcPts val="95"/>
              </a:spcBef>
            </a:pPr>
            <a:r>
              <a:rPr sz="2800" spc="-45" dirty="0">
                <a:solidFill>
                  <a:srgbClr val="6C976A"/>
                </a:solidFill>
                <a:latin typeface="Microsoft YaHei"/>
                <a:cs typeface="Microsoft YaHei"/>
              </a:rPr>
              <a:t>日志聚合的好处：可以方便地查看程序运行的</a:t>
            </a:r>
            <a:r>
              <a:rPr sz="2800" spc="-40" dirty="0">
                <a:solidFill>
                  <a:srgbClr val="6C976A"/>
                </a:solidFill>
                <a:latin typeface="Microsoft YaHei"/>
                <a:cs typeface="Microsoft YaHei"/>
              </a:rPr>
              <a:t>详情，方便开发调试。</a:t>
            </a:r>
            <a:endParaRPr sz="2800">
              <a:latin typeface="Microsoft YaHei"/>
              <a:cs typeface="Microsoft YaHei"/>
            </a:endParaRPr>
          </a:p>
          <a:p>
            <a:pPr marL="12700" marR="850900">
              <a:lnSpc>
                <a:spcPct val="100000"/>
              </a:lnSpc>
              <a:spcBef>
                <a:spcPts val="3365"/>
              </a:spcBef>
            </a:pPr>
            <a:r>
              <a:rPr sz="2800" spc="-40" dirty="0">
                <a:solidFill>
                  <a:srgbClr val="FF0000"/>
                </a:solidFill>
                <a:latin typeface="Microsoft YaHei"/>
                <a:cs typeface="Microsoft YaHei"/>
              </a:rPr>
              <a:t>注意：开启日志聚合功能，需要重启</a:t>
            </a:r>
            <a:r>
              <a:rPr sz="2800" spc="-50" dirty="0">
                <a:solidFill>
                  <a:srgbClr val="FF0000"/>
                </a:solidFill>
                <a:latin typeface="Microsoft YaHei"/>
                <a:cs typeface="Microsoft YaHei"/>
              </a:rPr>
              <a:t> </a:t>
            </a:r>
            <a:r>
              <a:rPr sz="2800" spc="-20" dirty="0">
                <a:solidFill>
                  <a:srgbClr val="FF0000"/>
                </a:solidFill>
                <a:latin typeface="Microsoft YaHei"/>
                <a:cs typeface="Microsoft YaHei"/>
              </a:rPr>
              <a:t>NodeManager</a:t>
            </a:r>
            <a:r>
              <a:rPr sz="2800" spc="-35" dirty="0">
                <a:solidFill>
                  <a:srgbClr val="FF0000"/>
                </a:solidFill>
                <a:latin typeface="Microsoft YaHei"/>
                <a:cs typeface="Microsoft YaHei"/>
              </a:rPr>
              <a:t>、</a:t>
            </a:r>
            <a:r>
              <a:rPr sz="2800" spc="-25" dirty="0">
                <a:solidFill>
                  <a:srgbClr val="FF0000"/>
                </a:solidFill>
                <a:latin typeface="Microsoft YaHei"/>
                <a:cs typeface="Microsoft YaHei"/>
              </a:rPr>
              <a:t>ResourceManager</a:t>
            </a:r>
            <a:r>
              <a:rPr sz="2800" spc="-50" dirty="0">
                <a:solidFill>
                  <a:srgbClr val="FF0000"/>
                </a:solidFill>
                <a:latin typeface="Microsoft YaHei"/>
                <a:cs typeface="Microsoft YaHei"/>
              </a:rPr>
              <a:t>和 </a:t>
            </a:r>
            <a:r>
              <a:rPr sz="2800" spc="-25" dirty="0">
                <a:solidFill>
                  <a:srgbClr val="FF0000"/>
                </a:solidFill>
                <a:latin typeface="Microsoft YaHei"/>
                <a:cs typeface="Microsoft YaHei"/>
              </a:rPr>
              <a:t>HistoryManager</a:t>
            </a:r>
            <a:r>
              <a:rPr sz="2800" spc="-50" dirty="0">
                <a:solidFill>
                  <a:srgbClr val="FF0000"/>
                </a:solidFill>
                <a:latin typeface="Microsoft YaHei"/>
                <a:cs typeface="Microsoft YaHei"/>
              </a:rPr>
              <a:t>。</a:t>
            </a:r>
            <a:endParaRPr sz="2800">
              <a:latin typeface="Microsoft YaHei"/>
              <a:cs typeface="Microsoft YaHei"/>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spc="-10" dirty="0">
                <a:solidFill>
                  <a:srgbClr val="CCE8CF"/>
                </a:solidFill>
              </a:rPr>
              <a:t>1</a:t>
            </a:r>
            <a:r>
              <a:rPr sz="1800" spc="-15" dirty="0">
                <a:solidFill>
                  <a:srgbClr val="CCE8CF"/>
                </a:solidFill>
              </a:rPr>
              <a:t>.配置集群</a:t>
            </a:r>
            <a:endParaRPr sz="1800"/>
          </a:p>
        </p:txBody>
      </p:sp>
      <p:sp>
        <p:nvSpPr>
          <p:cNvPr id="3" name="object 3"/>
          <p:cNvSpPr txBox="1"/>
          <p:nvPr/>
        </p:nvSpPr>
        <p:spPr>
          <a:xfrm>
            <a:off x="2132329" y="1840357"/>
            <a:ext cx="7925434" cy="3192780"/>
          </a:xfrm>
          <a:prstGeom prst="rect">
            <a:avLst/>
          </a:prstGeom>
          <a:ln w="31750">
            <a:solidFill>
              <a:srgbClr val="6C976A"/>
            </a:solidFill>
          </a:ln>
        </p:spPr>
        <p:txBody>
          <a:bodyPr vert="horz" wrap="square" lIns="0" tIns="183515" rIns="0" bIns="0" rtlCol="0">
            <a:spAutoFit/>
          </a:bodyPr>
          <a:lstStyle/>
          <a:p>
            <a:pPr marL="292735">
              <a:lnSpc>
                <a:spcPct val="100000"/>
              </a:lnSpc>
              <a:spcBef>
                <a:spcPts val="1445"/>
              </a:spcBef>
            </a:pPr>
            <a:r>
              <a:rPr sz="1600" spc="-30" dirty="0">
                <a:solidFill>
                  <a:srgbClr val="6C976A"/>
                </a:solidFill>
                <a:latin typeface="Microsoft YaHei"/>
                <a:cs typeface="Microsoft YaHei"/>
              </a:rPr>
              <a:t>&lt;!--日志聚合功能使能--&gt;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&lt;name&gt;yarn.log-aggregation-enable&lt;/name&gt;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&lt;value&gt;true&lt;/value&gt;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a:p>
            <a:pPr marL="292735">
              <a:lnSpc>
                <a:spcPct val="100000"/>
              </a:lnSpc>
              <a:spcBef>
                <a:spcPts val="1925"/>
              </a:spcBef>
            </a:pPr>
            <a:r>
              <a:rPr sz="1600" spc="-30" dirty="0">
                <a:solidFill>
                  <a:srgbClr val="6C976A"/>
                </a:solidFill>
                <a:latin typeface="Microsoft YaHei"/>
                <a:cs typeface="Microsoft YaHei"/>
              </a:rPr>
              <a:t>&lt;!--日志保留时间设置为七天--&gt;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&lt;name&gt;yarn.log-aggregation.retain-seconds&lt;/name&gt;</a:t>
            </a:r>
            <a:endParaRPr sz="1600">
              <a:latin typeface="Microsoft YaHei"/>
              <a:cs typeface="Microsoft YaHei"/>
            </a:endParaRPr>
          </a:p>
          <a:p>
            <a:pPr marL="1207135">
              <a:lnSpc>
                <a:spcPct val="100000"/>
              </a:lnSpc>
            </a:pPr>
            <a:r>
              <a:rPr sz="1600" spc="-10" dirty="0">
                <a:solidFill>
                  <a:srgbClr val="6C976A"/>
                </a:solidFill>
                <a:latin typeface="Microsoft YaHei"/>
                <a:cs typeface="Microsoft YaHei"/>
              </a:rPr>
              <a:t>&lt;value&gt;604800&lt;/value&gt;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p:txBody>
      </p:sp>
      <p:sp>
        <p:nvSpPr>
          <p:cNvPr id="4" name="object 4"/>
          <p:cNvSpPr txBox="1"/>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spc="-35" dirty="0">
                <a:solidFill>
                  <a:srgbClr val="6C976A"/>
                </a:solidFill>
                <a:latin typeface="Microsoft YaHei"/>
                <a:cs typeface="Microsoft YaHei"/>
              </a:rPr>
              <a:t>配置</a:t>
            </a:r>
            <a:r>
              <a:rPr sz="2800" spc="-25" dirty="0">
                <a:solidFill>
                  <a:srgbClr val="6C976A"/>
                </a:solidFill>
                <a:latin typeface="Microsoft YaHei"/>
                <a:cs typeface="Microsoft YaHei"/>
              </a:rPr>
              <a:t>yarn-</a:t>
            </a:r>
            <a:r>
              <a:rPr sz="2800" spc="-10" dirty="0">
                <a:solidFill>
                  <a:srgbClr val="6C976A"/>
                </a:solidFill>
                <a:latin typeface="Microsoft YaHei"/>
                <a:cs typeface="Microsoft YaHei"/>
              </a:rPr>
              <a:t>site.xml</a:t>
            </a:r>
            <a:endParaRPr sz="2800">
              <a:latin typeface="Microsoft YaHei"/>
              <a:cs typeface="Microsoft YaHe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2</a:t>
            </a:r>
            <a:r>
              <a:rPr sz="1800" b="1" spc="-15" dirty="0">
                <a:solidFill>
                  <a:srgbClr val="CCE8CF"/>
                </a:solidFill>
                <a:latin typeface="Microsoft YaHei"/>
                <a:cs typeface="Microsoft YaHei"/>
              </a:rPr>
              <a:t>.关闭服务</a:t>
            </a:r>
            <a:endParaRPr sz="1800">
              <a:latin typeface="Microsoft YaHei"/>
              <a:cs typeface="Microsoft YaHei"/>
            </a:endParaRPr>
          </a:p>
        </p:txBody>
      </p:sp>
      <p:sp>
        <p:nvSpPr>
          <p:cNvPr id="4" name="object 4"/>
          <p:cNvSpPr txBox="1"/>
          <p:nvPr/>
        </p:nvSpPr>
        <p:spPr>
          <a:xfrm>
            <a:off x="2132329" y="2315845"/>
            <a:ext cx="7925434" cy="3192780"/>
          </a:xfrm>
          <a:prstGeom prst="rect">
            <a:avLst/>
          </a:prstGeom>
          <a:ln w="31750">
            <a:solidFill>
              <a:srgbClr val="6C976A"/>
            </a:solidFill>
          </a:ln>
        </p:spPr>
        <p:txBody>
          <a:bodyPr vert="horz" wrap="square" lIns="0" tIns="183515" rIns="0" bIns="0" rtlCol="0">
            <a:spAutoFit/>
          </a:bodyPr>
          <a:lstStyle/>
          <a:p>
            <a:pPr marL="292735">
              <a:lnSpc>
                <a:spcPct val="100000"/>
              </a:lnSpc>
              <a:spcBef>
                <a:spcPts val="1445"/>
              </a:spcBef>
            </a:pPr>
            <a:r>
              <a:rPr sz="1600" dirty="0">
                <a:solidFill>
                  <a:srgbClr val="6C976A"/>
                </a:solidFill>
                <a:latin typeface="Microsoft YaHei"/>
                <a:cs typeface="Microsoft YaHei"/>
              </a:rPr>
              <a:t>#</a:t>
            </a:r>
            <a:r>
              <a:rPr sz="1600" spc="-5" dirty="0">
                <a:solidFill>
                  <a:srgbClr val="6C976A"/>
                </a:solidFill>
                <a:latin typeface="Microsoft YaHei"/>
                <a:cs typeface="Microsoft YaHei"/>
              </a:rPr>
              <a:t> </a:t>
            </a:r>
            <a:r>
              <a:rPr sz="1600" spc="-10" dirty="0">
                <a:solidFill>
                  <a:srgbClr val="6C976A"/>
                </a:solidFill>
                <a:latin typeface="Microsoft YaHei"/>
                <a:cs typeface="Microsoft YaHei"/>
              </a:rPr>
              <a:t>sbin/mr-jobhistory-</a:t>
            </a:r>
            <a:r>
              <a:rPr sz="1600" dirty="0">
                <a:solidFill>
                  <a:srgbClr val="6C976A"/>
                </a:solidFill>
                <a:latin typeface="Microsoft YaHei"/>
                <a:cs typeface="Microsoft YaHei"/>
              </a:rPr>
              <a:t>daemon.sh stop</a:t>
            </a:r>
            <a:r>
              <a:rPr sz="1600" spc="-20" dirty="0">
                <a:solidFill>
                  <a:srgbClr val="6C976A"/>
                </a:solidFill>
                <a:latin typeface="Microsoft YaHei"/>
                <a:cs typeface="Microsoft YaHei"/>
              </a:rPr>
              <a:t> </a:t>
            </a:r>
            <a:r>
              <a:rPr sz="1600" spc="-10" dirty="0">
                <a:solidFill>
                  <a:srgbClr val="6C976A"/>
                </a:solidFill>
                <a:latin typeface="Microsoft YaHei"/>
                <a:cs typeface="Microsoft YaHei"/>
              </a:rPr>
              <a:t>historyserver</a:t>
            </a:r>
            <a:endParaRPr sz="1600">
              <a:latin typeface="Microsoft YaHei"/>
              <a:cs typeface="Microsoft YaHei"/>
            </a:endParaRPr>
          </a:p>
          <a:p>
            <a:pPr marL="292735">
              <a:lnSpc>
                <a:spcPct val="100000"/>
              </a:lnSpc>
              <a:spcBef>
                <a:spcPts val="1920"/>
              </a:spcBef>
            </a:pPr>
            <a:r>
              <a:rPr sz="1600" dirty="0">
                <a:solidFill>
                  <a:srgbClr val="6C976A"/>
                </a:solidFill>
                <a:latin typeface="Microsoft YaHei"/>
                <a:cs typeface="Microsoft YaHei"/>
              </a:rPr>
              <a:t># </a:t>
            </a:r>
            <a:r>
              <a:rPr sz="1600" spc="-20" dirty="0">
                <a:solidFill>
                  <a:srgbClr val="6C976A"/>
                </a:solidFill>
                <a:latin typeface="Microsoft YaHei"/>
                <a:cs typeface="Microsoft YaHei"/>
              </a:rPr>
              <a:t>sbin/yarn-</a:t>
            </a:r>
            <a:r>
              <a:rPr sz="1600" dirty="0">
                <a:solidFill>
                  <a:srgbClr val="6C976A"/>
                </a:solidFill>
                <a:latin typeface="Microsoft YaHei"/>
                <a:cs typeface="Microsoft YaHei"/>
              </a:rPr>
              <a:t>daemon.sh</a:t>
            </a:r>
            <a:r>
              <a:rPr sz="1600" spc="25" dirty="0">
                <a:solidFill>
                  <a:srgbClr val="6C976A"/>
                </a:solidFill>
                <a:latin typeface="Microsoft YaHei"/>
                <a:cs typeface="Microsoft YaHei"/>
              </a:rPr>
              <a:t> </a:t>
            </a:r>
            <a:r>
              <a:rPr sz="1600" dirty="0">
                <a:solidFill>
                  <a:srgbClr val="6C976A"/>
                </a:solidFill>
                <a:latin typeface="Microsoft YaHei"/>
                <a:cs typeface="Microsoft YaHei"/>
              </a:rPr>
              <a:t>stop</a:t>
            </a:r>
            <a:r>
              <a:rPr sz="1600" spc="-15" dirty="0">
                <a:solidFill>
                  <a:srgbClr val="6C976A"/>
                </a:solidFill>
                <a:latin typeface="Microsoft YaHei"/>
                <a:cs typeface="Microsoft YaHei"/>
              </a:rPr>
              <a:t> </a:t>
            </a:r>
            <a:r>
              <a:rPr sz="1600" spc="-10" dirty="0">
                <a:solidFill>
                  <a:srgbClr val="6C976A"/>
                </a:solidFill>
                <a:latin typeface="Microsoft YaHei"/>
                <a:cs typeface="Microsoft YaHei"/>
              </a:rPr>
              <a:t>nodemanager</a:t>
            </a:r>
            <a:endParaRPr sz="1600">
              <a:latin typeface="Microsoft YaHei"/>
              <a:cs typeface="Microsoft YaHei"/>
            </a:endParaRPr>
          </a:p>
          <a:p>
            <a:pPr marL="292735">
              <a:lnSpc>
                <a:spcPct val="100000"/>
              </a:lnSpc>
              <a:spcBef>
                <a:spcPts val="1925"/>
              </a:spcBef>
            </a:pPr>
            <a:r>
              <a:rPr sz="1600" dirty="0">
                <a:solidFill>
                  <a:srgbClr val="6C976A"/>
                </a:solidFill>
                <a:latin typeface="Microsoft YaHei"/>
                <a:cs typeface="Microsoft YaHei"/>
              </a:rPr>
              <a:t>#</a:t>
            </a:r>
            <a:r>
              <a:rPr sz="1600" spc="-20" dirty="0">
                <a:solidFill>
                  <a:srgbClr val="6C976A"/>
                </a:solidFill>
                <a:latin typeface="Microsoft YaHei"/>
                <a:cs typeface="Microsoft YaHei"/>
              </a:rPr>
              <a:t> </a:t>
            </a:r>
            <a:r>
              <a:rPr sz="1600" spc="-10" dirty="0">
                <a:solidFill>
                  <a:srgbClr val="6C976A"/>
                </a:solidFill>
                <a:latin typeface="Microsoft YaHei"/>
                <a:cs typeface="Microsoft YaHei"/>
              </a:rPr>
              <a:t>sbin/yarn-</a:t>
            </a:r>
            <a:r>
              <a:rPr sz="1600" dirty="0">
                <a:solidFill>
                  <a:srgbClr val="6C976A"/>
                </a:solidFill>
                <a:latin typeface="Microsoft YaHei"/>
                <a:cs typeface="Microsoft YaHei"/>
              </a:rPr>
              <a:t>daemon.sh</a:t>
            </a:r>
            <a:r>
              <a:rPr sz="1600" spc="5" dirty="0">
                <a:solidFill>
                  <a:srgbClr val="6C976A"/>
                </a:solidFill>
                <a:latin typeface="Microsoft YaHei"/>
                <a:cs typeface="Microsoft YaHei"/>
              </a:rPr>
              <a:t> </a:t>
            </a:r>
            <a:r>
              <a:rPr sz="1600" dirty="0">
                <a:solidFill>
                  <a:srgbClr val="6C976A"/>
                </a:solidFill>
                <a:latin typeface="Microsoft YaHei"/>
                <a:cs typeface="Microsoft YaHei"/>
              </a:rPr>
              <a:t>stop</a:t>
            </a:r>
            <a:r>
              <a:rPr sz="1600" spc="-35" dirty="0">
                <a:solidFill>
                  <a:srgbClr val="6C976A"/>
                </a:solidFill>
                <a:latin typeface="Microsoft YaHei"/>
                <a:cs typeface="Microsoft YaHei"/>
              </a:rPr>
              <a:t> </a:t>
            </a:r>
            <a:r>
              <a:rPr sz="1600" spc="-10" dirty="0">
                <a:solidFill>
                  <a:srgbClr val="6C976A"/>
                </a:solidFill>
                <a:latin typeface="Microsoft YaHei"/>
                <a:cs typeface="Microsoft YaHei"/>
              </a:rPr>
              <a:t>resourcemanager</a:t>
            </a:r>
            <a:endParaRPr sz="1600">
              <a:latin typeface="Microsoft YaHei"/>
              <a:cs typeface="Microsoft YaHei"/>
            </a:endParaRPr>
          </a:p>
        </p:txBody>
      </p:sp>
      <p:sp>
        <p:nvSpPr>
          <p:cNvPr id="5" name="object 5"/>
          <p:cNvSpPr txBox="1"/>
          <p:nvPr/>
        </p:nvSpPr>
        <p:spPr>
          <a:xfrm>
            <a:off x="2132329" y="913714"/>
            <a:ext cx="7925434" cy="115633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spc="-35" dirty="0">
                <a:solidFill>
                  <a:srgbClr val="6C976A"/>
                </a:solidFill>
                <a:latin typeface="Microsoft YaHei"/>
                <a:cs typeface="Microsoft YaHei"/>
              </a:rPr>
              <a:t>关闭</a:t>
            </a:r>
            <a:r>
              <a:rPr sz="2800" spc="-20" dirty="0">
                <a:solidFill>
                  <a:srgbClr val="6C976A"/>
                </a:solidFill>
                <a:latin typeface="Microsoft YaHei"/>
                <a:cs typeface="Microsoft YaHei"/>
              </a:rPr>
              <a:t>NodeManager</a:t>
            </a:r>
            <a:r>
              <a:rPr sz="2800" spc="-35" dirty="0">
                <a:solidFill>
                  <a:srgbClr val="6C976A"/>
                </a:solidFill>
                <a:latin typeface="Microsoft YaHei"/>
                <a:cs typeface="Microsoft YaHei"/>
              </a:rPr>
              <a:t>、</a:t>
            </a:r>
            <a:r>
              <a:rPr sz="2800" spc="-25" dirty="0">
                <a:solidFill>
                  <a:srgbClr val="6C976A"/>
                </a:solidFill>
                <a:latin typeface="Microsoft YaHei"/>
                <a:cs typeface="Microsoft YaHei"/>
              </a:rPr>
              <a:t>ResourceManager</a:t>
            </a:r>
            <a:r>
              <a:rPr sz="2800" spc="-50" dirty="0">
                <a:solidFill>
                  <a:srgbClr val="6C976A"/>
                </a:solidFill>
                <a:latin typeface="Microsoft YaHei"/>
                <a:cs typeface="Microsoft YaHei"/>
              </a:rPr>
              <a:t>、</a:t>
            </a:r>
            <a:endParaRPr sz="2800">
              <a:latin typeface="Microsoft YaHei"/>
              <a:cs typeface="Microsoft YaHei"/>
            </a:endParaRPr>
          </a:p>
          <a:p>
            <a:pPr marL="292735">
              <a:lnSpc>
                <a:spcPct val="100000"/>
              </a:lnSpc>
            </a:pPr>
            <a:r>
              <a:rPr sz="2800" spc="-10" dirty="0">
                <a:solidFill>
                  <a:srgbClr val="6C976A"/>
                </a:solidFill>
                <a:latin typeface="Microsoft YaHei"/>
                <a:cs typeface="Microsoft YaHei"/>
              </a:rPr>
              <a:t>HistoryManager</a:t>
            </a:r>
            <a:endParaRPr sz="2800">
              <a:latin typeface="Microsoft YaHei"/>
              <a:cs typeface="Microsoft YaHe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0" dirty="0">
                <a:solidFill>
                  <a:srgbClr val="CCE8CF"/>
                </a:solidFill>
                <a:latin typeface="Microsoft YaHei"/>
                <a:cs typeface="Microsoft YaHei"/>
              </a:rPr>
              <a:t>3</a:t>
            </a:r>
            <a:r>
              <a:rPr sz="1800" b="1" spc="-15" dirty="0">
                <a:solidFill>
                  <a:srgbClr val="CCE8CF"/>
                </a:solidFill>
                <a:latin typeface="Microsoft YaHei"/>
                <a:cs typeface="Microsoft YaHei"/>
              </a:rPr>
              <a:t>.重启服务</a:t>
            </a:r>
            <a:endParaRPr sz="1800">
              <a:latin typeface="Microsoft YaHei"/>
              <a:cs typeface="Microsoft YaHei"/>
            </a:endParaRPr>
          </a:p>
        </p:txBody>
      </p:sp>
      <p:sp>
        <p:nvSpPr>
          <p:cNvPr id="4" name="object 4"/>
          <p:cNvSpPr txBox="1"/>
          <p:nvPr/>
        </p:nvSpPr>
        <p:spPr>
          <a:xfrm>
            <a:off x="2132329" y="2315845"/>
            <a:ext cx="7925434" cy="3192780"/>
          </a:xfrm>
          <a:prstGeom prst="rect">
            <a:avLst/>
          </a:prstGeom>
          <a:ln w="31750">
            <a:solidFill>
              <a:srgbClr val="6C976A"/>
            </a:solidFill>
          </a:ln>
        </p:spPr>
        <p:txBody>
          <a:bodyPr vert="horz" wrap="square" lIns="0" tIns="183515" rIns="0" bIns="0" rtlCol="0">
            <a:spAutoFit/>
          </a:bodyPr>
          <a:lstStyle/>
          <a:p>
            <a:pPr marL="292735">
              <a:lnSpc>
                <a:spcPct val="100000"/>
              </a:lnSpc>
              <a:spcBef>
                <a:spcPts val="1445"/>
              </a:spcBef>
            </a:pPr>
            <a:r>
              <a:rPr sz="1600" dirty="0">
                <a:solidFill>
                  <a:srgbClr val="6C976A"/>
                </a:solidFill>
                <a:latin typeface="Microsoft YaHei"/>
                <a:cs typeface="Microsoft YaHei"/>
              </a:rPr>
              <a:t>#</a:t>
            </a:r>
            <a:r>
              <a:rPr sz="1600" spc="-20" dirty="0">
                <a:solidFill>
                  <a:srgbClr val="6C976A"/>
                </a:solidFill>
                <a:latin typeface="Microsoft YaHei"/>
                <a:cs typeface="Microsoft YaHei"/>
              </a:rPr>
              <a:t> </a:t>
            </a:r>
            <a:r>
              <a:rPr sz="1600" spc="-10" dirty="0">
                <a:solidFill>
                  <a:srgbClr val="6C976A"/>
                </a:solidFill>
                <a:latin typeface="Microsoft YaHei"/>
                <a:cs typeface="Microsoft YaHei"/>
              </a:rPr>
              <a:t>sbin/yarn-</a:t>
            </a:r>
            <a:r>
              <a:rPr sz="1600" dirty="0">
                <a:solidFill>
                  <a:srgbClr val="6C976A"/>
                </a:solidFill>
                <a:latin typeface="Microsoft YaHei"/>
                <a:cs typeface="Microsoft YaHei"/>
              </a:rPr>
              <a:t>daemon.sh</a:t>
            </a:r>
            <a:r>
              <a:rPr sz="1600" spc="5" dirty="0">
                <a:solidFill>
                  <a:srgbClr val="6C976A"/>
                </a:solidFill>
                <a:latin typeface="Microsoft YaHei"/>
                <a:cs typeface="Microsoft YaHei"/>
              </a:rPr>
              <a:t> </a:t>
            </a:r>
            <a:r>
              <a:rPr sz="1600" dirty="0">
                <a:solidFill>
                  <a:srgbClr val="6C976A"/>
                </a:solidFill>
                <a:latin typeface="Microsoft YaHei"/>
                <a:cs typeface="Microsoft YaHei"/>
              </a:rPr>
              <a:t>start</a:t>
            </a:r>
            <a:r>
              <a:rPr sz="1600" spc="-25" dirty="0">
                <a:solidFill>
                  <a:srgbClr val="6C976A"/>
                </a:solidFill>
                <a:latin typeface="Microsoft YaHei"/>
                <a:cs typeface="Microsoft YaHei"/>
              </a:rPr>
              <a:t> </a:t>
            </a:r>
            <a:r>
              <a:rPr sz="1600" spc="-10" dirty="0">
                <a:solidFill>
                  <a:srgbClr val="6C976A"/>
                </a:solidFill>
                <a:latin typeface="Microsoft YaHei"/>
                <a:cs typeface="Microsoft YaHei"/>
              </a:rPr>
              <a:t>resourcemanager</a:t>
            </a:r>
            <a:endParaRPr sz="1600">
              <a:latin typeface="Microsoft YaHei"/>
              <a:cs typeface="Microsoft YaHei"/>
            </a:endParaRPr>
          </a:p>
          <a:p>
            <a:pPr marL="292735">
              <a:lnSpc>
                <a:spcPct val="100000"/>
              </a:lnSpc>
              <a:spcBef>
                <a:spcPts val="1920"/>
              </a:spcBef>
            </a:pPr>
            <a:r>
              <a:rPr sz="1600" dirty="0">
                <a:solidFill>
                  <a:srgbClr val="6C976A"/>
                </a:solidFill>
                <a:latin typeface="Microsoft YaHei"/>
                <a:cs typeface="Microsoft YaHei"/>
              </a:rPr>
              <a:t># </a:t>
            </a:r>
            <a:r>
              <a:rPr sz="1600" spc="-20" dirty="0">
                <a:solidFill>
                  <a:srgbClr val="6C976A"/>
                </a:solidFill>
                <a:latin typeface="Microsoft YaHei"/>
                <a:cs typeface="Microsoft YaHei"/>
              </a:rPr>
              <a:t>sbin/yarn-</a:t>
            </a:r>
            <a:r>
              <a:rPr sz="1600" dirty="0">
                <a:solidFill>
                  <a:srgbClr val="6C976A"/>
                </a:solidFill>
                <a:latin typeface="Microsoft YaHei"/>
                <a:cs typeface="Microsoft YaHei"/>
              </a:rPr>
              <a:t>daemon.sh</a:t>
            </a:r>
            <a:r>
              <a:rPr sz="1600" spc="25" dirty="0">
                <a:solidFill>
                  <a:srgbClr val="6C976A"/>
                </a:solidFill>
                <a:latin typeface="Microsoft YaHei"/>
                <a:cs typeface="Microsoft YaHei"/>
              </a:rPr>
              <a:t> </a:t>
            </a:r>
            <a:r>
              <a:rPr sz="1600" dirty="0">
                <a:solidFill>
                  <a:srgbClr val="6C976A"/>
                </a:solidFill>
                <a:latin typeface="Microsoft YaHei"/>
                <a:cs typeface="Microsoft YaHei"/>
              </a:rPr>
              <a:t>start</a:t>
            </a:r>
            <a:r>
              <a:rPr sz="1600" spc="-5" dirty="0">
                <a:solidFill>
                  <a:srgbClr val="6C976A"/>
                </a:solidFill>
                <a:latin typeface="Microsoft YaHei"/>
                <a:cs typeface="Microsoft YaHei"/>
              </a:rPr>
              <a:t> </a:t>
            </a:r>
            <a:r>
              <a:rPr sz="1600" spc="-10" dirty="0">
                <a:solidFill>
                  <a:srgbClr val="6C976A"/>
                </a:solidFill>
                <a:latin typeface="Microsoft YaHei"/>
                <a:cs typeface="Microsoft YaHei"/>
              </a:rPr>
              <a:t>nodemanager</a:t>
            </a:r>
            <a:endParaRPr sz="1600">
              <a:latin typeface="Microsoft YaHei"/>
              <a:cs typeface="Microsoft YaHei"/>
            </a:endParaRPr>
          </a:p>
          <a:p>
            <a:pPr marL="292735">
              <a:lnSpc>
                <a:spcPct val="100000"/>
              </a:lnSpc>
              <a:spcBef>
                <a:spcPts val="1925"/>
              </a:spcBef>
            </a:pPr>
            <a:r>
              <a:rPr sz="1600" dirty="0">
                <a:solidFill>
                  <a:srgbClr val="6C976A"/>
                </a:solidFill>
                <a:latin typeface="Microsoft YaHei"/>
                <a:cs typeface="Microsoft YaHei"/>
              </a:rPr>
              <a:t>#</a:t>
            </a:r>
            <a:r>
              <a:rPr sz="1600" spc="-10" dirty="0">
                <a:solidFill>
                  <a:srgbClr val="6C976A"/>
                </a:solidFill>
                <a:latin typeface="Microsoft YaHei"/>
                <a:cs typeface="Microsoft YaHei"/>
              </a:rPr>
              <a:t> sbin/mr-jobhistory-</a:t>
            </a:r>
            <a:r>
              <a:rPr sz="1600" dirty="0">
                <a:solidFill>
                  <a:srgbClr val="6C976A"/>
                </a:solidFill>
                <a:latin typeface="Microsoft YaHei"/>
                <a:cs typeface="Microsoft YaHei"/>
              </a:rPr>
              <a:t>daemon.sh start</a:t>
            </a:r>
            <a:r>
              <a:rPr sz="1600" spc="-5" dirty="0">
                <a:solidFill>
                  <a:srgbClr val="6C976A"/>
                </a:solidFill>
                <a:latin typeface="Microsoft YaHei"/>
                <a:cs typeface="Microsoft YaHei"/>
              </a:rPr>
              <a:t> </a:t>
            </a:r>
            <a:r>
              <a:rPr sz="1600" spc="-10" dirty="0">
                <a:solidFill>
                  <a:srgbClr val="6C976A"/>
                </a:solidFill>
                <a:latin typeface="Microsoft YaHei"/>
                <a:cs typeface="Microsoft YaHei"/>
              </a:rPr>
              <a:t>historyserver</a:t>
            </a:r>
            <a:endParaRPr sz="1600">
              <a:latin typeface="Microsoft YaHei"/>
              <a:cs typeface="Microsoft YaHei"/>
            </a:endParaRPr>
          </a:p>
        </p:txBody>
      </p:sp>
      <p:sp>
        <p:nvSpPr>
          <p:cNvPr id="5" name="object 5"/>
          <p:cNvSpPr txBox="1"/>
          <p:nvPr/>
        </p:nvSpPr>
        <p:spPr>
          <a:xfrm>
            <a:off x="2132329" y="913714"/>
            <a:ext cx="7925434" cy="115633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spc="-35" dirty="0">
                <a:solidFill>
                  <a:srgbClr val="6C976A"/>
                </a:solidFill>
                <a:latin typeface="Microsoft YaHei"/>
                <a:cs typeface="Microsoft YaHei"/>
              </a:rPr>
              <a:t>重启</a:t>
            </a:r>
            <a:r>
              <a:rPr sz="2800" spc="-20" dirty="0">
                <a:solidFill>
                  <a:srgbClr val="6C976A"/>
                </a:solidFill>
                <a:latin typeface="Microsoft YaHei"/>
                <a:cs typeface="Microsoft YaHei"/>
              </a:rPr>
              <a:t>NodeManager</a:t>
            </a:r>
            <a:r>
              <a:rPr sz="2800" spc="-35" dirty="0">
                <a:solidFill>
                  <a:srgbClr val="6C976A"/>
                </a:solidFill>
                <a:latin typeface="Microsoft YaHei"/>
                <a:cs typeface="Microsoft YaHei"/>
              </a:rPr>
              <a:t>、</a:t>
            </a:r>
            <a:r>
              <a:rPr sz="2800" spc="-25" dirty="0">
                <a:solidFill>
                  <a:srgbClr val="6C976A"/>
                </a:solidFill>
                <a:latin typeface="Microsoft YaHei"/>
                <a:cs typeface="Microsoft YaHei"/>
              </a:rPr>
              <a:t>ResourceManager</a:t>
            </a:r>
            <a:r>
              <a:rPr sz="2800" spc="-50" dirty="0">
                <a:solidFill>
                  <a:srgbClr val="6C976A"/>
                </a:solidFill>
                <a:latin typeface="Microsoft YaHei"/>
                <a:cs typeface="Microsoft YaHei"/>
              </a:rPr>
              <a:t>、</a:t>
            </a:r>
            <a:endParaRPr sz="2800">
              <a:latin typeface="Microsoft YaHei"/>
              <a:cs typeface="Microsoft YaHei"/>
            </a:endParaRPr>
          </a:p>
          <a:p>
            <a:pPr marL="292735">
              <a:lnSpc>
                <a:spcPct val="100000"/>
              </a:lnSpc>
            </a:pPr>
            <a:r>
              <a:rPr sz="2800" spc="-10" dirty="0">
                <a:solidFill>
                  <a:srgbClr val="6C976A"/>
                </a:solidFill>
                <a:latin typeface="Microsoft YaHei"/>
                <a:cs typeface="Microsoft YaHei"/>
              </a:rPr>
              <a:t>HistoryManager</a:t>
            </a:r>
            <a:endParaRPr sz="2800">
              <a:latin typeface="Microsoft YaHei"/>
              <a:cs typeface="Microsoft YaHe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sp>
        <p:nvSpPr>
          <p:cNvPr id="4" name="object 4"/>
          <p:cNvSpPr txBox="1"/>
          <p:nvPr/>
        </p:nvSpPr>
        <p:spPr>
          <a:xfrm>
            <a:off x="2133219" y="2216150"/>
            <a:ext cx="7925434" cy="2760980"/>
          </a:xfrm>
          <a:prstGeom prst="rect">
            <a:avLst/>
          </a:prstGeom>
          <a:ln w="31750">
            <a:solidFill>
              <a:srgbClr val="6C976A"/>
            </a:solidFill>
          </a:ln>
        </p:spPr>
        <p:txBody>
          <a:bodyPr vert="horz" wrap="square" lIns="0" tIns="177165" rIns="0" bIns="0" rtlCol="0">
            <a:spAutoFit/>
          </a:bodyPr>
          <a:lstStyle/>
          <a:p>
            <a:pPr marL="266065">
              <a:lnSpc>
                <a:spcPct val="100000"/>
              </a:lnSpc>
              <a:spcBef>
                <a:spcPts val="1395"/>
              </a:spcBef>
            </a:pPr>
            <a:r>
              <a:rPr sz="3200" dirty="0">
                <a:solidFill>
                  <a:srgbClr val="6C976A"/>
                </a:solidFill>
                <a:latin typeface="Microsoft YaHei"/>
                <a:cs typeface="Microsoft YaHei"/>
              </a:rPr>
              <a:t>4</a:t>
            </a:r>
            <a:r>
              <a:rPr sz="3200" spc="35" dirty="0">
                <a:solidFill>
                  <a:srgbClr val="6C976A"/>
                </a:solidFill>
                <a:latin typeface="Microsoft YaHei"/>
                <a:cs typeface="Microsoft YaHei"/>
              </a:rPr>
              <a:t> </a:t>
            </a:r>
            <a:r>
              <a:rPr sz="3200" spc="-25" dirty="0">
                <a:solidFill>
                  <a:srgbClr val="6C976A"/>
                </a:solidFill>
                <a:latin typeface="Microsoft YaHei"/>
                <a:cs typeface="Microsoft YaHei"/>
              </a:rPr>
              <a:t>Hadoop</a:t>
            </a:r>
            <a:r>
              <a:rPr sz="3200" spc="-15" dirty="0">
                <a:solidFill>
                  <a:srgbClr val="6C976A"/>
                </a:solidFill>
                <a:latin typeface="Microsoft YaHei"/>
                <a:cs typeface="Microsoft YaHei"/>
              </a:rPr>
              <a:t>运行模式</a:t>
            </a:r>
            <a:endParaRPr sz="3200">
              <a:latin typeface="Microsoft YaHei"/>
              <a:cs typeface="Microsoft YaHei"/>
            </a:endParaRPr>
          </a:p>
          <a:p>
            <a:pPr marL="266065">
              <a:lnSpc>
                <a:spcPct val="100000"/>
              </a:lnSpc>
              <a:spcBef>
                <a:spcPts val="3840"/>
              </a:spcBef>
            </a:pPr>
            <a:r>
              <a:rPr sz="3200" dirty="0">
                <a:solidFill>
                  <a:srgbClr val="6C976A"/>
                </a:solidFill>
                <a:latin typeface="Microsoft YaHei"/>
                <a:cs typeface="Microsoft YaHei"/>
              </a:rPr>
              <a:t>4.3</a:t>
            </a:r>
            <a:r>
              <a:rPr sz="3200" spc="-15" dirty="0">
                <a:solidFill>
                  <a:srgbClr val="6C976A"/>
                </a:solidFill>
                <a:latin typeface="Microsoft YaHei"/>
                <a:cs typeface="Microsoft YaHei"/>
              </a:rPr>
              <a:t> 完全分布式运行模式</a:t>
            </a:r>
            <a:endParaRPr sz="3200">
              <a:latin typeface="Microsoft YaHei"/>
              <a:cs typeface="Microsoft YaHe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16840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CCE8CF"/>
                </a:solidFill>
                <a:latin typeface="Microsoft YaHei"/>
                <a:cs typeface="Microsoft YaHei"/>
              </a:rPr>
              <a:t>完全分布式</a:t>
            </a:r>
            <a:endParaRPr sz="1800">
              <a:latin typeface="Microsoft YaHei"/>
              <a:cs typeface="Microsoft YaHei"/>
            </a:endParaRPr>
          </a:p>
        </p:txBody>
      </p:sp>
      <p:pic>
        <p:nvPicPr>
          <p:cNvPr id="4" name="object 4"/>
          <p:cNvPicPr/>
          <p:nvPr/>
        </p:nvPicPr>
        <p:blipFill>
          <a:blip r:embed="rId2" cstate="print"/>
          <a:stretch>
            <a:fillRect/>
          </a:stretch>
        </p:blipFill>
        <p:spPr>
          <a:xfrm>
            <a:off x="2575305" y="0"/>
            <a:ext cx="9396349" cy="6857998"/>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7593"/>
            <a:ext cx="3242945" cy="500380"/>
          </a:xfrm>
          <a:custGeom>
            <a:avLst/>
            <a:gdLst/>
            <a:ahLst/>
            <a:cxnLst/>
            <a:rect l="l" t="t" r="r" b="b"/>
            <a:pathLst>
              <a:path w="3242945" h="500380">
                <a:moveTo>
                  <a:pt x="3242691" y="249936"/>
                </a:moveTo>
                <a:lnTo>
                  <a:pt x="2922651" y="0"/>
                </a:lnTo>
                <a:lnTo>
                  <a:pt x="2922651" y="381"/>
                </a:lnTo>
                <a:lnTo>
                  <a:pt x="0" y="381"/>
                </a:lnTo>
                <a:lnTo>
                  <a:pt x="0" y="500126"/>
                </a:lnTo>
                <a:lnTo>
                  <a:pt x="2922892" y="500126"/>
                </a:lnTo>
                <a:lnTo>
                  <a:pt x="2922892" y="499694"/>
                </a:lnTo>
                <a:lnTo>
                  <a:pt x="3242691" y="249936"/>
                </a:lnTo>
                <a:close/>
              </a:path>
            </a:pathLst>
          </a:custGeom>
          <a:solidFill>
            <a:srgbClr val="6C976A"/>
          </a:solidFill>
        </p:spPr>
        <p:txBody>
          <a:bodyPr wrap="square" lIns="0" tIns="0" rIns="0" bIns="0" rtlCol="0"/>
          <a:lstStyle/>
          <a:p>
            <a:endParaRPr/>
          </a:p>
        </p:txBody>
      </p:sp>
      <p:sp>
        <p:nvSpPr>
          <p:cNvPr id="3" name="object 3"/>
          <p:cNvSpPr txBox="1"/>
          <p:nvPr/>
        </p:nvSpPr>
        <p:spPr>
          <a:xfrm>
            <a:off x="253390" y="398779"/>
            <a:ext cx="116840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CCE8CF"/>
                </a:solidFill>
                <a:latin typeface="Microsoft YaHei"/>
                <a:cs typeface="Microsoft YaHei"/>
              </a:rPr>
              <a:t>完全分布式</a:t>
            </a:r>
            <a:endParaRPr sz="1800">
              <a:latin typeface="Microsoft YaHei"/>
              <a:cs typeface="Microsoft YaHei"/>
            </a:endParaRPr>
          </a:p>
        </p:txBody>
      </p:sp>
      <p:pic>
        <p:nvPicPr>
          <p:cNvPr id="4" name="object 4"/>
          <p:cNvPicPr/>
          <p:nvPr/>
        </p:nvPicPr>
        <p:blipFill>
          <a:blip r:embed="rId2" cstate="print"/>
          <a:stretch>
            <a:fillRect/>
          </a:stretch>
        </p:blipFill>
        <p:spPr>
          <a:xfrm>
            <a:off x="3846576" y="0"/>
            <a:ext cx="4498975" cy="6857997"/>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22651" y="307593"/>
            <a:ext cx="320040" cy="500380"/>
          </a:xfrm>
          <a:custGeom>
            <a:avLst/>
            <a:gdLst/>
            <a:ahLst/>
            <a:cxnLst/>
            <a:rect l="l" t="t" r="r" b="b"/>
            <a:pathLst>
              <a:path w="320039" h="500380">
                <a:moveTo>
                  <a:pt x="0" y="0"/>
                </a:moveTo>
                <a:lnTo>
                  <a:pt x="0" y="499871"/>
                </a:lnTo>
                <a:lnTo>
                  <a:pt x="320040" y="249935"/>
                </a:lnTo>
                <a:lnTo>
                  <a:pt x="0" y="0"/>
                </a:lnTo>
                <a:close/>
              </a:path>
            </a:pathLst>
          </a:custGeom>
          <a:solidFill>
            <a:srgbClr val="6C976A"/>
          </a:solidFill>
        </p:spPr>
        <p:txBody>
          <a:bodyPr wrap="square" lIns="0" tIns="0" rIns="0" bIns="0" rtlCol="0"/>
          <a:lstStyle/>
          <a:p>
            <a:endParaRPr/>
          </a:p>
        </p:txBody>
      </p:sp>
      <p:sp>
        <p:nvSpPr>
          <p:cNvPr id="3" name="object 3"/>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20" dirty="0">
                <a:solidFill>
                  <a:srgbClr val="CCE8CF"/>
                </a:solidFill>
                <a:latin typeface="Microsoft YaHei"/>
                <a:cs typeface="Microsoft YaHei"/>
              </a:rPr>
              <a:t>Hadoop</a:t>
            </a:r>
            <a:r>
              <a:rPr sz="1800" b="1" spc="-15" dirty="0">
                <a:solidFill>
                  <a:srgbClr val="CCE8CF"/>
                </a:solidFill>
                <a:latin typeface="Microsoft YaHei"/>
                <a:cs typeface="Microsoft YaHei"/>
              </a:rPr>
              <a:t>运行模式</a:t>
            </a:r>
            <a:endParaRPr sz="1800">
              <a:latin typeface="Microsoft YaHei"/>
              <a:cs typeface="Microsoft YaHei"/>
            </a:endParaRPr>
          </a:p>
        </p:txBody>
      </p:sp>
      <p:sp>
        <p:nvSpPr>
          <p:cNvPr id="4" name="object 4"/>
          <p:cNvSpPr txBox="1"/>
          <p:nvPr/>
        </p:nvSpPr>
        <p:spPr>
          <a:xfrm>
            <a:off x="2133219" y="2216150"/>
            <a:ext cx="7925434" cy="2760980"/>
          </a:xfrm>
          <a:prstGeom prst="rect">
            <a:avLst/>
          </a:prstGeom>
          <a:ln w="31750">
            <a:solidFill>
              <a:srgbClr val="6C976A"/>
            </a:solidFill>
          </a:ln>
        </p:spPr>
        <p:txBody>
          <a:bodyPr vert="horz" wrap="square" lIns="0" tIns="177165" rIns="0" bIns="0" rtlCol="0">
            <a:spAutoFit/>
          </a:bodyPr>
          <a:lstStyle/>
          <a:p>
            <a:pPr marL="266065">
              <a:lnSpc>
                <a:spcPct val="100000"/>
              </a:lnSpc>
              <a:spcBef>
                <a:spcPts val="1395"/>
              </a:spcBef>
            </a:pPr>
            <a:r>
              <a:rPr sz="3200" dirty="0">
                <a:solidFill>
                  <a:srgbClr val="6C976A"/>
                </a:solidFill>
                <a:latin typeface="Microsoft YaHei"/>
                <a:cs typeface="Microsoft YaHei"/>
              </a:rPr>
              <a:t>4</a:t>
            </a:r>
            <a:r>
              <a:rPr sz="3200" spc="35" dirty="0">
                <a:solidFill>
                  <a:srgbClr val="6C976A"/>
                </a:solidFill>
                <a:latin typeface="Microsoft YaHei"/>
                <a:cs typeface="Microsoft YaHei"/>
              </a:rPr>
              <a:t> </a:t>
            </a:r>
            <a:r>
              <a:rPr sz="3200" spc="-25" dirty="0">
                <a:solidFill>
                  <a:srgbClr val="6C976A"/>
                </a:solidFill>
                <a:latin typeface="Microsoft YaHei"/>
                <a:cs typeface="Microsoft YaHei"/>
              </a:rPr>
              <a:t>Hadoop</a:t>
            </a:r>
            <a:r>
              <a:rPr sz="3200" spc="-15" dirty="0">
                <a:solidFill>
                  <a:srgbClr val="6C976A"/>
                </a:solidFill>
                <a:latin typeface="Microsoft YaHei"/>
                <a:cs typeface="Microsoft YaHei"/>
              </a:rPr>
              <a:t>运行模式</a:t>
            </a:r>
            <a:endParaRPr sz="3200">
              <a:latin typeface="Microsoft YaHei"/>
              <a:cs typeface="Microsoft YaHei"/>
            </a:endParaRPr>
          </a:p>
          <a:p>
            <a:pPr marL="266065">
              <a:lnSpc>
                <a:spcPct val="100000"/>
              </a:lnSpc>
              <a:spcBef>
                <a:spcPts val="3840"/>
              </a:spcBef>
            </a:pPr>
            <a:r>
              <a:rPr sz="3200" dirty="0">
                <a:solidFill>
                  <a:srgbClr val="6C976A"/>
                </a:solidFill>
                <a:latin typeface="Microsoft YaHei"/>
                <a:cs typeface="Microsoft YaHei"/>
              </a:rPr>
              <a:t>4.3</a:t>
            </a:r>
            <a:r>
              <a:rPr sz="3200" spc="-15" dirty="0">
                <a:solidFill>
                  <a:srgbClr val="6C976A"/>
                </a:solidFill>
                <a:latin typeface="Microsoft YaHei"/>
                <a:cs typeface="Microsoft YaHei"/>
              </a:rPr>
              <a:t> 完全分布式运行模式</a:t>
            </a:r>
            <a:endParaRPr sz="3200">
              <a:latin typeface="Microsoft YaHei"/>
              <a:cs typeface="Microsoft YaHei"/>
            </a:endParaRPr>
          </a:p>
          <a:p>
            <a:pPr marL="266065">
              <a:lnSpc>
                <a:spcPct val="100000"/>
              </a:lnSpc>
              <a:spcBef>
                <a:spcPts val="5"/>
              </a:spcBef>
            </a:pPr>
            <a:r>
              <a:rPr sz="3200" dirty="0">
                <a:solidFill>
                  <a:srgbClr val="6C976A"/>
                </a:solidFill>
                <a:latin typeface="Microsoft YaHei"/>
                <a:cs typeface="Microsoft YaHei"/>
              </a:rPr>
              <a:t>4.3.3</a:t>
            </a:r>
            <a:r>
              <a:rPr sz="3200" spc="-20" dirty="0">
                <a:solidFill>
                  <a:srgbClr val="6C976A"/>
                </a:solidFill>
                <a:latin typeface="Microsoft YaHei"/>
                <a:cs typeface="Microsoft YaHei"/>
              </a:rPr>
              <a:t> 集群配置</a:t>
            </a:r>
            <a:endParaRPr sz="3200">
              <a:latin typeface="Microsoft YaHei"/>
              <a:cs typeface="Microsoft YaHe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b="1" spc="-15" dirty="0">
                <a:solidFill>
                  <a:srgbClr val="CCE8CF"/>
                </a:solidFill>
                <a:latin typeface="Microsoft YaHei"/>
                <a:cs typeface="Microsoft YaHei"/>
              </a:rPr>
              <a:t>集群配置</a:t>
            </a:r>
            <a:endParaRPr sz="1800">
              <a:latin typeface="Microsoft YaHei"/>
              <a:cs typeface="Microsoft YaHei"/>
            </a:endParaRPr>
          </a:p>
        </p:txBody>
      </p:sp>
      <p:sp>
        <p:nvSpPr>
          <p:cNvPr id="3" name="object 3"/>
          <p:cNvSpPr txBox="1">
            <a:spLocks noGrp="1"/>
          </p:cNvSpPr>
          <p:nvPr>
            <p:ph type="title"/>
          </p:nvPr>
        </p:nvSpPr>
        <p:spPr>
          <a:xfrm>
            <a:off x="2132329" y="913701"/>
            <a:ext cx="7925434" cy="755015"/>
          </a:xfrm>
          <a:prstGeom prst="rect">
            <a:avLst/>
          </a:prstGeom>
          <a:ln w="31750">
            <a:solidFill>
              <a:srgbClr val="6C976A"/>
            </a:solidFill>
          </a:ln>
        </p:spPr>
        <p:txBody>
          <a:bodyPr vert="horz" wrap="square" lIns="0" tIns="147320" rIns="0" bIns="0" rtlCol="0">
            <a:spAutoFit/>
          </a:bodyPr>
          <a:lstStyle/>
          <a:p>
            <a:pPr marL="292735">
              <a:lnSpc>
                <a:spcPct val="100000"/>
              </a:lnSpc>
              <a:spcBef>
                <a:spcPts val="1160"/>
              </a:spcBef>
            </a:pPr>
            <a:r>
              <a:rPr sz="2800" b="0" dirty="0">
                <a:solidFill>
                  <a:srgbClr val="6C976A"/>
                </a:solidFill>
                <a:latin typeface="Microsoft YaHei"/>
                <a:cs typeface="Microsoft YaHei"/>
              </a:rPr>
              <a:t>1</a:t>
            </a:r>
            <a:r>
              <a:rPr sz="2800" b="0" spc="-40" dirty="0">
                <a:solidFill>
                  <a:srgbClr val="6C976A"/>
                </a:solidFill>
                <a:latin typeface="Microsoft YaHei"/>
                <a:cs typeface="Microsoft YaHei"/>
              </a:rPr>
              <a:t>. 集群部署规划</a:t>
            </a:r>
            <a:endParaRPr sz="2800">
              <a:latin typeface="Microsoft YaHei"/>
              <a:cs typeface="Microsoft YaHei"/>
            </a:endParaRPr>
          </a:p>
        </p:txBody>
      </p:sp>
      <p:graphicFrame>
        <p:nvGraphicFramePr>
          <p:cNvPr id="4" name="object 4"/>
          <p:cNvGraphicFramePr>
            <a:graphicFrameLocks noGrp="1"/>
          </p:cNvGraphicFramePr>
          <p:nvPr/>
        </p:nvGraphicFramePr>
        <p:xfrm>
          <a:off x="1204849" y="2392679"/>
          <a:ext cx="9768839" cy="2724150"/>
        </p:xfrm>
        <a:graphic>
          <a:graphicData uri="http://schemas.openxmlformats.org/drawingml/2006/table">
            <a:tbl>
              <a:tblPr firstRow="1" bandRow="1">
                <a:tableStyleId>{2D5ABB26-0587-4C30-8999-92F81FD0307C}</a:tableStyleId>
              </a:tblPr>
              <a:tblGrid>
                <a:gridCol w="2442210">
                  <a:extLst>
                    <a:ext uri="{9D8B030D-6E8A-4147-A177-3AD203B41FA5}">
                      <a16:colId xmlns:a16="http://schemas.microsoft.com/office/drawing/2014/main" val="20000"/>
                    </a:ext>
                  </a:extLst>
                </a:gridCol>
                <a:gridCol w="2442210">
                  <a:extLst>
                    <a:ext uri="{9D8B030D-6E8A-4147-A177-3AD203B41FA5}">
                      <a16:colId xmlns:a16="http://schemas.microsoft.com/office/drawing/2014/main" val="20001"/>
                    </a:ext>
                  </a:extLst>
                </a:gridCol>
                <a:gridCol w="2442210">
                  <a:extLst>
                    <a:ext uri="{9D8B030D-6E8A-4147-A177-3AD203B41FA5}">
                      <a16:colId xmlns:a16="http://schemas.microsoft.com/office/drawing/2014/main" val="20002"/>
                    </a:ext>
                  </a:extLst>
                </a:gridCol>
                <a:gridCol w="2442209">
                  <a:extLst>
                    <a:ext uri="{9D8B030D-6E8A-4147-A177-3AD203B41FA5}">
                      <a16:colId xmlns:a16="http://schemas.microsoft.com/office/drawing/2014/main" val="20003"/>
                    </a:ext>
                  </a:extLst>
                </a:gridCol>
              </a:tblGrid>
              <a:tr h="786130">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5"/>
                        </a:spcBef>
                      </a:pPr>
                      <a:r>
                        <a:rPr sz="1800" spc="80" dirty="0">
                          <a:latin typeface="SimSun"/>
                          <a:cs typeface="SimSun"/>
                        </a:rPr>
                        <a:t>hadoop-</a:t>
                      </a:r>
                      <a:r>
                        <a:rPr sz="1800" spc="-50" dirty="0">
                          <a:latin typeface="SimSun"/>
                          <a:cs typeface="SimSun"/>
                        </a:rPr>
                        <a:t>1</a:t>
                      </a:r>
                      <a:endParaRPr sz="1800">
                        <a:latin typeface="SimSun"/>
                        <a:cs typeface="SimSun"/>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5"/>
                        </a:spcBef>
                      </a:pPr>
                      <a:r>
                        <a:rPr sz="1800" spc="80" dirty="0">
                          <a:latin typeface="SimSun"/>
                          <a:cs typeface="SimSun"/>
                        </a:rPr>
                        <a:t>hadoop-</a:t>
                      </a:r>
                      <a:r>
                        <a:rPr sz="1800" spc="-50" dirty="0">
                          <a:latin typeface="SimSun"/>
                          <a:cs typeface="SimSun"/>
                        </a:rPr>
                        <a:t>2</a:t>
                      </a:r>
                      <a:endParaRPr sz="1800">
                        <a:latin typeface="SimSun"/>
                        <a:cs typeface="SimSun"/>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45"/>
                        </a:spcBef>
                      </a:pPr>
                      <a:r>
                        <a:rPr sz="1800" spc="80" dirty="0">
                          <a:latin typeface="SimSun"/>
                          <a:cs typeface="SimSun"/>
                        </a:rPr>
                        <a:t>hadoop-</a:t>
                      </a:r>
                      <a:r>
                        <a:rPr sz="1800" spc="-50" dirty="0">
                          <a:latin typeface="SimSun"/>
                          <a:cs typeface="SimSun"/>
                        </a:rPr>
                        <a:t>3</a:t>
                      </a:r>
                      <a:endParaRPr sz="1800">
                        <a:latin typeface="SimSun"/>
                        <a:cs typeface="SimSun"/>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969010">
                <a:tc>
                  <a:txBody>
                    <a:bodyPr/>
                    <a:lstStyle/>
                    <a:p>
                      <a:pPr marL="91440">
                        <a:lnSpc>
                          <a:spcPct val="100000"/>
                        </a:lnSpc>
                        <a:spcBef>
                          <a:spcPts val="244"/>
                        </a:spcBef>
                      </a:pPr>
                      <a:r>
                        <a:rPr sz="1800" spc="135" dirty="0">
                          <a:latin typeface="SimSun"/>
                          <a:cs typeface="SimSun"/>
                        </a:rPr>
                        <a:t>HDFS</a:t>
                      </a:r>
                      <a:endParaRPr sz="1800">
                        <a:latin typeface="SimSun"/>
                        <a:cs typeface="SimSun"/>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4"/>
                        </a:spcBef>
                      </a:pPr>
                      <a:r>
                        <a:rPr sz="1800" spc="200" dirty="0">
                          <a:latin typeface="SimSun"/>
                          <a:cs typeface="SimSun"/>
                        </a:rPr>
                        <a:t>NameNode</a:t>
                      </a:r>
                      <a:endParaRPr sz="1800">
                        <a:latin typeface="SimSun"/>
                        <a:cs typeface="SimSun"/>
                      </a:endParaRPr>
                    </a:p>
                    <a:p>
                      <a:pPr marL="91440">
                        <a:lnSpc>
                          <a:spcPct val="100000"/>
                        </a:lnSpc>
                      </a:pPr>
                      <a:r>
                        <a:rPr sz="1800" spc="70" dirty="0">
                          <a:latin typeface="SimSun"/>
                          <a:cs typeface="SimSun"/>
                        </a:rPr>
                        <a:t>DataNode</a:t>
                      </a:r>
                      <a:endParaRPr sz="1800">
                        <a:latin typeface="SimSun"/>
                        <a:cs typeface="SimSun"/>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35"/>
                        </a:spcBef>
                      </a:pPr>
                      <a:endParaRPr sz="1800">
                        <a:latin typeface="Times New Roman"/>
                        <a:cs typeface="Times New Roman"/>
                      </a:endParaRPr>
                    </a:p>
                    <a:p>
                      <a:pPr marL="92075">
                        <a:lnSpc>
                          <a:spcPct val="100000"/>
                        </a:lnSpc>
                      </a:pPr>
                      <a:r>
                        <a:rPr sz="1800" spc="70" dirty="0">
                          <a:latin typeface="SimSun"/>
                          <a:cs typeface="SimSun"/>
                        </a:rPr>
                        <a:t>DataNode</a:t>
                      </a:r>
                      <a:endParaRPr sz="1800">
                        <a:latin typeface="SimSun"/>
                        <a:cs typeface="SimSun"/>
                      </a:endParaRPr>
                    </a:p>
                  </a:txBody>
                  <a:tcPr marL="0" marR="0" marT="425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44"/>
                        </a:spcBef>
                      </a:pPr>
                      <a:r>
                        <a:rPr sz="1800" spc="-20" dirty="0">
                          <a:latin typeface="SimSun"/>
                          <a:cs typeface="SimSun"/>
                        </a:rPr>
                        <a:t>Secondary</a:t>
                      </a:r>
                      <a:r>
                        <a:rPr sz="1800" spc="-340" dirty="0">
                          <a:latin typeface="SimSun"/>
                          <a:cs typeface="SimSun"/>
                        </a:rPr>
                        <a:t> </a:t>
                      </a:r>
                      <a:r>
                        <a:rPr sz="1800" spc="200" dirty="0">
                          <a:latin typeface="SimSun"/>
                          <a:cs typeface="SimSun"/>
                        </a:rPr>
                        <a:t>NameNode</a:t>
                      </a:r>
                      <a:endParaRPr sz="1800">
                        <a:latin typeface="SimSun"/>
                        <a:cs typeface="SimSun"/>
                      </a:endParaRPr>
                    </a:p>
                    <a:p>
                      <a:pPr marL="92710">
                        <a:lnSpc>
                          <a:spcPct val="100000"/>
                        </a:lnSpc>
                      </a:pPr>
                      <a:r>
                        <a:rPr sz="1800" spc="70" dirty="0">
                          <a:latin typeface="SimSun"/>
                          <a:cs typeface="SimSun"/>
                        </a:rPr>
                        <a:t>DataNode</a:t>
                      </a:r>
                      <a:endParaRPr sz="1800">
                        <a:latin typeface="SimSun"/>
                        <a:cs typeface="SimSun"/>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969010">
                <a:tc>
                  <a:txBody>
                    <a:bodyPr/>
                    <a:lstStyle/>
                    <a:p>
                      <a:pPr marL="91440">
                        <a:lnSpc>
                          <a:spcPct val="100000"/>
                        </a:lnSpc>
                        <a:spcBef>
                          <a:spcPts val="245"/>
                        </a:spcBef>
                      </a:pPr>
                      <a:r>
                        <a:rPr sz="1800" spc="190" dirty="0">
                          <a:latin typeface="SimSun"/>
                          <a:cs typeface="SimSun"/>
                        </a:rPr>
                        <a:t>YARN</a:t>
                      </a:r>
                      <a:endParaRPr sz="1800">
                        <a:latin typeface="SimSun"/>
                        <a:cs typeface="SimSun"/>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35"/>
                        </a:spcBef>
                      </a:pPr>
                      <a:endParaRPr sz="1800">
                        <a:latin typeface="Times New Roman"/>
                        <a:cs typeface="Times New Roman"/>
                      </a:endParaRPr>
                    </a:p>
                    <a:p>
                      <a:pPr marL="91440">
                        <a:lnSpc>
                          <a:spcPct val="100000"/>
                        </a:lnSpc>
                        <a:spcBef>
                          <a:spcPts val="5"/>
                        </a:spcBef>
                      </a:pPr>
                      <a:r>
                        <a:rPr sz="1800" spc="100" dirty="0">
                          <a:latin typeface="SimSun"/>
                          <a:cs typeface="SimSun"/>
                        </a:rPr>
                        <a:t>NodeManager</a:t>
                      </a:r>
                      <a:endParaRPr sz="1800">
                        <a:latin typeface="SimSun"/>
                        <a:cs typeface="SimSun"/>
                      </a:endParaRPr>
                    </a:p>
                  </a:txBody>
                  <a:tcPr marL="0" marR="0" marT="425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marR="565150">
                        <a:lnSpc>
                          <a:spcPct val="100000"/>
                        </a:lnSpc>
                        <a:spcBef>
                          <a:spcPts val="245"/>
                        </a:spcBef>
                      </a:pPr>
                      <a:r>
                        <a:rPr sz="1800" spc="-10" dirty="0">
                          <a:latin typeface="SimSun"/>
                          <a:cs typeface="SimSun"/>
                        </a:rPr>
                        <a:t>ResourceManager </a:t>
                      </a:r>
                      <a:r>
                        <a:rPr sz="1800" spc="100" dirty="0">
                          <a:latin typeface="SimSun"/>
                          <a:cs typeface="SimSun"/>
                        </a:rPr>
                        <a:t>NodeManager</a:t>
                      </a:r>
                      <a:endParaRPr sz="1800">
                        <a:latin typeface="SimSun"/>
                        <a:cs typeface="SimSun"/>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335"/>
                        </a:spcBef>
                      </a:pPr>
                      <a:endParaRPr sz="1800">
                        <a:latin typeface="Times New Roman"/>
                        <a:cs typeface="Times New Roman"/>
                      </a:endParaRPr>
                    </a:p>
                    <a:p>
                      <a:pPr marL="92710">
                        <a:lnSpc>
                          <a:spcPct val="100000"/>
                        </a:lnSpc>
                        <a:spcBef>
                          <a:spcPts val="5"/>
                        </a:spcBef>
                      </a:pPr>
                      <a:r>
                        <a:rPr sz="1800" spc="100" dirty="0">
                          <a:latin typeface="SimSun"/>
                          <a:cs typeface="SimSun"/>
                        </a:rPr>
                        <a:t>NodeManager</a:t>
                      </a:r>
                      <a:endParaRPr sz="1800">
                        <a:latin typeface="SimSun"/>
                        <a:cs typeface="SimSun"/>
                      </a:endParaRPr>
                    </a:p>
                  </a:txBody>
                  <a:tcPr marL="0" marR="0" marT="425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07975"/>
            <a:ext cx="2922905" cy="499745"/>
          </a:xfrm>
          <a:prstGeom prst="rect">
            <a:avLst/>
          </a:prstGeom>
          <a:solidFill>
            <a:srgbClr val="6C976A"/>
          </a:solidFill>
        </p:spPr>
        <p:txBody>
          <a:bodyPr vert="horz" wrap="square" lIns="0" tIns="103505" rIns="0" bIns="0" rtlCol="0">
            <a:spAutoFit/>
          </a:bodyPr>
          <a:lstStyle/>
          <a:p>
            <a:pPr marL="266065">
              <a:lnSpc>
                <a:spcPct val="100000"/>
              </a:lnSpc>
              <a:spcBef>
                <a:spcPts val="815"/>
              </a:spcBef>
            </a:pPr>
            <a:r>
              <a:rPr sz="1800" spc="-15" dirty="0">
                <a:solidFill>
                  <a:srgbClr val="CCE8CF"/>
                </a:solidFill>
              </a:rPr>
              <a:t>配置集群</a:t>
            </a:r>
            <a:endParaRPr sz="1800"/>
          </a:p>
        </p:txBody>
      </p:sp>
      <p:sp>
        <p:nvSpPr>
          <p:cNvPr id="3" name="object 3"/>
          <p:cNvSpPr txBox="1"/>
          <p:nvPr/>
        </p:nvSpPr>
        <p:spPr>
          <a:xfrm>
            <a:off x="2132329" y="2315845"/>
            <a:ext cx="7925434" cy="3192780"/>
          </a:xfrm>
          <a:prstGeom prst="rect">
            <a:avLst/>
          </a:prstGeom>
          <a:ln w="31750">
            <a:solidFill>
              <a:srgbClr val="6C976A"/>
            </a:solidFill>
          </a:ln>
        </p:spPr>
        <p:txBody>
          <a:bodyPr vert="horz" wrap="square" lIns="0" tIns="183515" rIns="0" bIns="0" rtlCol="0">
            <a:spAutoFit/>
          </a:bodyPr>
          <a:lstStyle/>
          <a:p>
            <a:pPr marL="292735">
              <a:lnSpc>
                <a:spcPct val="100000"/>
              </a:lnSpc>
              <a:spcBef>
                <a:spcPts val="1445"/>
              </a:spcBef>
            </a:pPr>
            <a:r>
              <a:rPr sz="1600" spc="-20" dirty="0">
                <a:solidFill>
                  <a:srgbClr val="6C976A"/>
                </a:solidFill>
                <a:latin typeface="Microsoft YaHei"/>
                <a:cs typeface="Microsoft YaHei"/>
              </a:rPr>
              <a:t>&lt;!--指定HDFS</a:t>
            </a:r>
            <a:r>
              <a:rPr sz="1600" spc="-25" dirty="0">
                <a:solidFill>
                  <a:srgbClr val="6C976A"/>
                </a:solidFill>
                <a:latin typeface="Microsoft YaHei"/>
                <a:cs typeface="Microsoft YaHei"/>
              </a:rPr>
              <a:t>中</a:t>
            </a:r>
            <a:r>
              <a:rPr sz="1600" spc="-20" dirty="0">
                <a:solidFill>
                  <a:srgbClr val="6C976A"/>
                </a:solidFill>
                <a:latin typeface="Microsoft YaHei"/>
                <a:cs typeface="Microsoft YaHei"/>
              </a:rPr>
              <a:t>NameNode</a:t>
            </a:r>
            <a:r>
              <a:rPr sz="1600" spc="-25" dirty="0">
                <a:solidFill>
                  <a:srgbClr val="6C976A"/>
                </a:solidFill>
                <a:latin typeface="Microsoft YaHei"/>
                <a:cs typeface="Microsoft YaHei"/>
              </a:rPr>
              <a:t>的地址--&gt;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a:p>
            <a:pPr marL="533400">
              <a:lnSpc>
                <a:spcPct val="100000"/>
              </a:lnSpc>
            </a:pPr>
            <a:r>
              <a:rPr sz="1600" spc="-10" dirty="0">
                <a:solidFill>
                  <a:srgbClr val="6C976A"/>
                </a:solidFill>
                <a:latin typeface="Microsoft YaHei"/>
                <a:cs typeface="Microsoft YaHei"/>
              </a:rPr>
              <a:t>&lt;name&gt;fs.defaultFS&lt;/name&gt;</a:t>
            </a:r>
            <a:endParaRPr sz="1600">
              <a:latin typeface="Microsoft YaHei"/>
              <a:cs typeface="Microsoft YaHei"/>
            </a:endParaRPr>
          </a:p>
          <a:p>
            <a:pPr marL="533400">
              <a:lnSpc>
                <a:spcPct val="100000"/>
              </a:lnSpc>
              <a:spcBef>
                <a:spcPts val="5"/>
              </a:spcBef>
            </a:pPr>
            <a:r>
              <a:rPr sz="1600" spc="-10" dirty="0">
                <a:solidFill>
                  <a:srgbClr val="6C976A"/>
                </a:solidFill>
                <a:latin typeface="Microsoft YaHei"/>
                <a:cs typeface="Microsoft YaHei"/>
              </a:rPr>
              <a:t>&lt;value&gt;hdfs://hadoop1:9000&lt;/value&gt;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a:p>
            <a:pPr marL="292735">
              <a:lnSpc>
                <a:spcPct val="100000"/>
              </a:lnSpc>
              <a:spcBef>
                <a:spcPts val="1920"/>
              </a:spcBef>
            </a:pPr>
            <a:r>
              <a:rPr sz="1600" spc="-20" dirty="0">
                <a:solidFill>
                  <a:srgbClr val="6C976A"/>
                </a:solidFill>
                <a:latin typeface="Microsoft YaHei"/>
                <a:cs typeface="Microsoft YaHei"/>
              </a:rPr>
              <a:t>&lt;!--指定</a:t>
            </a:r>
            <a:r>
              <a:rPr sz="1600" spc="-10" dirty="0">
                <a:solidFill>
                  <a:srgbClr val="6C976A"/>
                </a:solidFill>
                <a:latin typeface="Microsoft YaHei"/>
                <a:cs typeface="Microsoft YaHei"/>
              </a:rPr>
              <a:t>Hadoop</a:t>
            </a:r>
            <a:r>
              <a:rPr sz="1600" spc="-30" dirty="0">
                <a:solidFill>
                  <a:srgbClr val="6C976A"/>
                </a:solidFill>
                <a:latin typeface="Microsoft YaHei"/>
                <a:cs typeface="Microsoft YaHei"/>
              </a:rPr>
              <a:t>运行时产生文件的存储路径--&gt;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a:p>
            <a:pPr marL="533400">
              <a:lnSpc>
                <a:spcPct val="100000"/>
              </a:lnSpc>
            </a:pPr>
            <a:r>
              <a:rPr sz="1600" spc="-10" dirty="0">
                <a:solidFill>
                  <a:srgbClr val="6C976A"/>
                </a:solidFill>
                <a:latin typeface="Microsoft YaHei"/>
                <a:cs typeface="Microsoft YaHei"/>
              </a:rPr>
              <a:t>&lt;name&gt;hadoop.tmp.dir&lt;/name&gt;</a:t>
            </a:r>
            <a:endParaRPr sz="1600">
              <a:latin typeface="Microsoft YaHei"/>
              <a:cs typeface="Microsoft YaHei"/>
            </a:endParaRPr>
          </a:p>
          <a:p>
            <a:pPr marL="533400">
              <a:lnSpc>
                <a:spcPct val="100000"/>
              </a:lnSpc>
            </a:pPr>
            <a:r>
              <a:rPr sz="1600" spc="-10" dirty="0">
                <a:solidFill>
                  <a:srgbClr val="6C976A"/>
                </a:solidFill>
                <a:latin typeface="Microsoft YaHei"/>
                <a:cs typeface="Microsoft YaHei"/>
              </a:rPr>
              <a:t>&lt;value&gt;/opt/hadoop-2.7.2/data/tmp&lt;/value&gt;</a:t>
            </a:r>
            <a:endParaRPr sz="1600">
              <a:latin typeface="Microsoft YaHei"/>
              <a:cs typeface="Microsoft YaHei"/>
            </a:endParaRPr>
          </a:p>
          <a:p>
            <a:pPr marL="292735">
              <a:lnSpc>
                <a:spcPct val="100000"/>
              </a:lnSpc>
            </a:pPr>
            <a:r>
              <a:rPr sz="1600" spc="-10" dirty="0">
                <a:solidFill>
                  <a:srgbClr val="6C976A"/>
                </a:solidFill>
                <a:latin typeface="Microsoft YaHei"/>
                <a:cs typeface="Microsoft YaHei"/>
              </a:rPr>
              <a:t>&lt;/property&gt;</a:t>
            </a:r>
            <a:endParaRPr sz="1600">
              <a:latin typeface="Microsoft YaHei"/>
              <a:cs typeface="Microsoft YaHei"/>
            </a:endParaRPr>
          </a:p>
        </p:txBody>
      </p:sp>
      <p:sp>
        <p:nvSpPr>
          <p:cNvPr id="4" name="object 4"/>
          <p:cNvSpPr txBox="1"/>
          <p:nvPr/>
        </p:nvSpPr>
        <p:spPr>
          <a:xfrm>
            <a:off x="2132329" y="913714"/>
            <a:ext cx="7925434" cy="1156335"/>
          </a:xfrm>
          <a:prstGeom prst="rect">
            <a:avLst/>
          </a:prstGeom>
          <a:ln w="31750">
            <a:solidFill>
              <a:srgbClr val="6C976A"/>
            </a:solidFill>
          </a:ln>
        </p:spPr>
        <p:txBody>
          <a:bodyPr vert="horz" wrap="square" lIns="0" tIns="147320" rIns="0" bIns="0" rtlCol="0">
            <a:spAutoFit/>
          </a:bodyPr>
          <a:lstStyle/>
          <a:p>
            <a:pPr marL="292735" marR="4575175">
              <a:lnSpc>
                <a:spcPct val="100000"/>
              </a:lnSpc>
              <a:spcBef>
                <a:spcPts val="1160"/>
              </a:spcBef>
            </a:pPr>
            <a:r>
              <a:rPr sz="2800" spc="-25" dirty="0">
                <a:solidFill>
                  <a:srgbClr val="6C976A"/>
                </a:solidFill>
                <a:latin typeface="Microsoft YaHei"/>
                <a:cs typeface="Microsoft YaHei"/>
              </a:rPr>
              <a:t>（1）</a:t>
            </a:r>
            <a:r>
              <a:rPr sz="2800" spc="-40" dirty="0">
                <a:solidFill>
                  <a:srgbClr val="6C976A"/>
                </a:solidFill>
                <a:latin typeface="Microsoft YaHei"/>
                <a:cs typeface="Microsoft YaHei"/>
              </a:rPr>
              <a:t>配置核心文件配置</a:t>
            </a:r>
            <a:r>
              <a:rPr sz="2800" spc="-10" dirty="0">
                <a:solidFill>
                  <a:srgbClr val="6C976A"/>
                </a:solidFill>
                <a:latin typeface="Microsoft YaHei"/>
                <a:cs typeface="Microsoft YaHei"/>
              </a:rPr>
              <a:t>core-site.xml</a:t>
            </a:r>
            <a:endParaRPr sz="2800">
              <a:latin typeface="Microsoft YaHei"/>
              <a:cs typeface="Microsoft YaHe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TotalTime>
  <Words>4366</Words>
  <Application>Microsoft Office PowerPoint</Application>
  <PresentationFormat>宽屏</PresentationFormat>
  <Paragraphs>943</Paragraphs>
  <Slides>172</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172</vt:i4>
      </vt:variant>
    </vt:vector>
  </HeadingPairs>
  <TitlesOfParts>
    <vt:vector size="178" baseType="lpstr">
      <vt:lpstr>SimSun</vt:lpstr>
      <vt:lpstr>Microsoft YaHei</vt:lpstr>
      <vt:lpstr>Calibri</vt:lpstr>
      <vt:lpstr>Calibri Light</vt:lpstr>
      <vt:lpstr>Times New Roman</vt:lpstr>
      <vt:lpstr>Office Theme</vt:lpstr>
      <vt:lpstr>大数据开发技术</vt:lpstr>
      <vt:lpstr>考核标准</vt:lpstr>
      <vt:lpstr>PowerPoint 演示文稿</vt:lpstr>
      <vt:lpstr>实验</vt:lpstr>
      <vt:lpstr>前置课程</vt:lpstr>
      <vt:lpstr>PowerPoint 演示文稿</vt:lpstr>
      <vt:lpstr>学习目的</vt:lpstr>
      <vt:lpstr>GitHub/Gitee</vt:lpstr>
      <vt:lpstr>2.2 Hadoop发展历史</vt:lpstr>
      <vt:lpstr>Hadoop发展历史</vt:lpstr>
      <vt:lpstr>Hadoop发展历史</vt:lpstr>
      <vt:lpstr>Hadoop发展历史</vt:lpstr>
      <vt:lpstr>Hadoop发展历史</vt:lpstr>
      <vt:lpstr>2.3 Hadoop三大发行版本</vt:lpstr>
      <vt:lpstr>Hadoop三大发行版本</vt:lpstr>
      <vt:lpstr>Cloudera Hadoop</vt:lpstr>
      <vt:lpstr>Hortonworks Hadoop</vt:lpstr>
      <vt:lpstr>2.4 Hadoop的优势（4高）</vt:lpstr>
      <vt:lpstr>Hadoop的优势（4高）</vt:lpstr>
      <vt:lpstr>2.5 Hadoop的组成</vt:lpstr>
      <vt:lpstr>Hadoop 1.X与Hadoop 2.X的区别</vt:lpstr>
      <vt:lpstr>2.5.1 HDFS架构概述</vt:lpstr>
      <vt:lpstr>NameNode</vt:lpstr>
      <vt:lpstr>DataNode</vt:lpstr>
      <vt:lpstr>2.5.2 Yarn架构概述</vt:lpstr>
      <vt:lpstr>PowerPoint 演示文稿</vt:lpstr>
      <vt:lpstr>2.5.3 MapReduce架构概述</vt:lpstr>
      <vt:lpstr>PowerPoint 演示文稿</vt:lpstr>
      <vt:lpstr>PowerPoint 演示文稿</vt:lpstr>
      <vt:lpstr>3 Hadoop运行环境搭建</vt:lpstr>
      <vt:lpstr>PowerPoint 演示文稿</vt:lpstr>
      <vt:lpstr>PowerPoint 演示文稿</vt:lpstr>
      <vt:lpstr>PowerPoint 演示文稿</vt:lpstr>
      <vt:lpstr>PowerPoint 演示文稿</vt:lpstr>
      <vt:lpstr>PowerPoint 演示文稿</vt:lpstr>
      <vt:lpstr>3 Hadoop运行环境搭建</vt:lpstr>
      <vt:lpstr>PowerPoint 演示文稿</vt:lpstr>
      <vt:lpstr>PowerPoint 演示文稿</vt:lpstr>
      <vt:lpstr>PowerPoint 演示文稿</vt:lpstr>
      <vt:lpstr>大数据能干什么</vt:lpstr>
      <vt:lpstr>大数据能干什么</vt:lpstr>
      <vt:lpstr>大数据能干什么</vt:lpstr>
      <vt:lpstr>大数据能干什么</vt:lpstr>
      <vt:lpstr>大数据能干什么</vt:lpstr>
      <vt:lpstr>PowerPoint 演示文稿</vt:lpstr>
      <vt:lpstr>大数据能干什么</vt:lpstr>
      <vt:lpstr>PowerPoint 演示文稿</vt:lpstr>
      <vt:lpstr>7. 人工智能</vt:lpstr>
      <vt:lpstr>PowerPoint 演示文稿</vt:lpstr>
      <vt:lpstr>THANK YOU</vt:lpstr>
      <vt:lpstr>PowerPoint 演示文稿</vt:lpstr>
      <vt:lpstr>Hadoop运行模式</vt:lpstr>
      <vt:lpstr>PowerPoint 演示文稿</vt:lpstr>
      <vt:lpstr>PowerPoint 演示文稿</vt:lpstr>
      <vt:lpstr>PowerPoint 演示文稿</vt:lpstr>
      <vt:lpstr>Hadoop运行模式</vt:lpstr>
      <vt:lpstr>2 配置hadoop-env.sh</vt:lpstr>
      <vt:lpstr>Hadoop运行模式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 配置yarn-env.sh</vt:lpstr>
      <vt:lpstr>1.配置集群</vt:lpstr>
      <vt:lpstr>3 配置mapred-env.sh</vt:lpstr>
      <vt:lpstr>1.配置集群</vt:lpstr>
      <vt:lpstr>1. 启动前必须保证NameNode和DataNode已经启动。</vt:lpstr>
      <vt:lpstr>PowerPoint 演示文稿</vt:lpstr>
      <vt:lpstr>1.配置集群</vt:lpstr>
      <vt:lpstr>PowerPoint 演示文稿</vt:lpstr>
      <vt:lpstr>PowerPoint 演示文稿</vt:lpstr>
      <vt:lpstr>日志聚合的概念：应用运行完成以后，将程序运行的日志信息上传的HDFS。</vt:lpstr>
      <vt:lpstr>1.配置集群</vt:lpstr>
      <vt:lpstr>PowerPoint 演示文稿</vt:lpstr>
      <vt:lpstr>PowerPoint 演示文稿</vt:lpstr>
      <vt:lpstr>PowerPoint 演示文稿</vt:lpstr>
      <vt:lpstr>PowerPoint 演示文稿</vt:lpstr>
      <vt:lpstr>PowerPoint 演示文稿</vt:lpstr>
      <vt:lpstr>PowerPoint 演示文稿</vt:lpstr>
      <vt:lpstr>日志聚合的概念：应用运行完成以后，将程序运行的日志信息上传的HDFS。</vt:lpstr>
      <vt:lpstr>1.配置集群</vt:lpstr>
      <vt:lpstr>PowerPoint 演示文稿</vt:lpstr>
      <vt:lpstr>PowerPoint 演示文稿</vt:lpstr>
      <vt:lpstr>PowerPoint 演示文稿</vt:lpstr>
      <vt:lpstr>PowerPoint 演示文稿</vt:lpstr>
      <vt:lpstr>PowerPoint 演示文稿</vt:lpstr>
      <vt:lpstr>PowerPoint 演示文稿</vt:lpstr>
      <vt:lpstr>1. 集群部署规划</vt:lpstr>
      <vt:lpstr>配置集群</vt:lpstr>
      <vt:lpstr>配置集群</vt:lpstr>
      <vt:lpstr>配置集群</vt:lpstr>
      <vt:lpstr>配置集群</vt:lpstr>
      <vt:lpstr>配置集群</vt:lpstr>
      <vt:lpstr>PowerPoint 演示文稿</vt:lpstr>
      <vt:lpstr>PowerPoint 演示文稿</vt:lpstr>
      <vt:lpstr>集群部署规划</vt:lpstr>
      <vt:lpstr>PowerPoint 演示文稿</vt:lpstr>
      <vt:lpstr>PowerPoint 演示文稿</vt:lpstr>
      <vt:lpstr>PowerPoint 演示文稿</vt:lpstr>
      <vt:lpstr>SSH免密登录</vt:lpstr>
      <vt:lpstr>PowerPoint 演示文稿</vt:lpstr>
      <vt:lpstr>PowerPoint 演示文稿</vt:lpstr>
      <vt:lpstr>3. ~/.ssh路径下的文件功能解释</vt:lpstr>
      <vt:lpstr>大数据概念</vt:lpstr>
      <vt:lpstr>常规软件工具</vt:lpstr>
      <vt:lpstr>大数据概念</vt:lpstr>
      <vt:lpstr>海量、高增长率和多样化的信息资产</vt:lpstr>
      <vt:lpstr>PowerPoint 演示文稿</vt:lpstr>
      <vt:lpstr>PowerPoint 演示文稿</vt:lpstr>
      <vt:lpstr>大数据概念</vt:lpstr>
      <vt:lpstr>PowerPoint 演示文稿</vt:lpstr>
      <vt:lpstr>群启集群</vt:lpstr>
      <vt:lpstr>PowerPoint 演示文稿</vt:lpstr>
      <vt:lpstr>群启集群</vt:lpstr>
      <vt:lpstr>PowerPoint 演示文稿</vt:lpstr>
      <vt:lpstr>群启集群</vt:lpstr>
      <vt:lpstr>PowerPoint 演示文稿</vt:lpstr>
      <vt:lpstr>群启集群</vt:lpstr>
      <vt:lpstr>群启集群</vt:lpstr>
      <vt:lpstr>PowerPoint 演示文稿</vt:lpstr>
      <vt:lpstr>PowerPoint 演示文稿</vt:lpstr>
      <vt:lpstr>PowerPoint 演示文稿</vt:lpstr>
      <vt:lpstr>集群时间同步</vt:lpstr>
      <vt:lpstr>Crontab</vt:lpstr>
      <vt:lpstr>PowerPoint 演示文稿</vt:lpstr>
      <vt:lpstr>PowerPoint 演示文稿</vt:lpstr>
      <vt:lpstr>（3）特定时间执行命令</vt:lpstr>
      <vt:lpstr>4 一个案例</vt:lpstr>
      <vt:lpstr>4 一个案例</vt:lpstr>
      <vt:lpstr>PowerPoint 演示文稿</vt:lpstr>
      <vt:lpstr>集群时间同步</vt:lpstr>
      <vt:lpstr>PowerPoint 演示文稿</vt:lpstr>
      <vt:lpstr>PowerPoint 演示文稿</vt:lpstr>
      <vt:lpstr>2. 其它主机的配置（必须root用户）</vt:lpstr>
      <vt:lpstr>5 Hadoop源码编译</vt:lpstr>
      <vt:lpstr>Hadoop源码编译</vt:lpstr>
      <vt:lpstr>5 Hadoop源码编译</vt:lpstr>
      <vt:lpstr>5.1 前期准备</vt:lpstr>
      <vt:lpstr>（0）注意：所有操作必须在root用户下完成。</vt:lpstr>
      <vt:lpstr>（2）maven解压： # tar -zxvf apache-maven-3.0.5-bin.tar.gz -C /opt</vt:lpstr>
      <vt:lpstr>jar包安装</vt:lpstr>
      <vt:lpstr>（6）protobuf，依次运行： # tar -zxvf protobuf-2.5.0.tar.gz -C /opt</vt:lpstr>
      <vt:lpstr>jar包安装</vt:lpstr>
      <vt:lpstr>5.3 编译源码</vt:lpstr>
      <vt:lpstr>PowerPoint 演示文稿</vt:lpstr>
      <vt:lpstr>5 Hadoop源码编译</vt:lpstr>
      <vt:lpstr>5.1 前期准备</vt:lpstr>
      <vt:lpstr>（0）注意：所有操作必须在root用户下完成。</vt:lpstr>
      <vt:lpstr>（2）maven解压： # tar -zxvf apache-maven-3.0.5-bin.tar.gz -C /opt</vt:lpstr>
      <vt:lpstr>jar包安装</vt:lpstr>
      <vt:lpstr>（6）protobuf，依次运行： # tar -zxvf protobuf-2.5.0.tar.gz -C /opt</vt:lpstr>
      <vt:lpstr>jar包安装</vt:lpstr>
      <vt:lpstr>5.3 编译源码</vt:lpstr>
      <vt:lpstr>PowerPoint 演示文稿</vt:lpstr>
      <vt:lpstr>1 Volume（大量）</vt:lpstr>
      <vt:lpstr>PowerPoint 演示文稿</vt:lpstr>
      <vt:lpstr>2 Velocity（高速）</vt:lpstr>
      <vt:lpstr>PowerPoint 演示文稿</vt:lpstr>
      <vt:lpstr>3 Variety（多样性）</vt:lpstr>
      <vt:lpstr>PowerPoint 演示文稿</vt:lpstr>
      <vt:lpstr>4 Value（低价值密度）</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有强 王</cp:lastModifiedBy>
  <cp:revision>1</cp:revision>
  <dcterms:created xsi:type="dcterms:W3CDTF">2024-10-18T15:12:07Z</dcterms:created>
  <dcterms:modified xsi:type="dcterms:W3CDTF">2024-10-18T15:19:05Z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er">
    <vt:lpwstr>PyPDF2</vt:lpwstr>
  </property>
</Properties>
</file>